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a3f1db6d84b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62e0696534c88"/>
  </p:sldMasterIdLst>
  <p:sldIdLst>
    <p:sldId xmlns:r="http://schemas.openxmlformats.org/officeDocument/2006/relationships" id="256" r:id="Rdef3606c71554b6f"/>
    <p:sldId xmlns:r="http://schemas.openxmlformats.org/officeDocument/2006/relationships" id="257" r:id="R722e8d56dbe74bb8"/>
    <p:sldId xmlns:r="http://schemas.openxmlformats.org/officeDocument/2006/relationships" id="258" r:id="R495e2e92ebbf4355"/>
    <p:sldId xmlns:r="http://schemas.openxmlformats.org/officeDocument/2006/relationships" id="259" r:id="Rbd3c99716f61486d"/>
    <p:sldId xmlns:r="http://schemas.openxmlformats.org/officeDocument/2006/relationships" id="260" r:id="R78241c18f0b94e10"/>
    <p:sldId xmlns:r="http://schemas.openxmlformats.org/officeDocument/2006/relationships" id="261" r:id="Re93af82907c3456d"/>
    <p:sldId xmlns:r="http://schemas.openxmlformats.org/officeDocument/2006/relationships" id="262" r:id="Rb626c40ee94a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62e0696534c88" /><Relationship Type="http://schemas.openxmlformats.org/officeDocument/2006/relationships/slide" Target="/ppt/slides/slide1.xml" Id="Rdef3606c71554b6f" /><Relationship Type="http://schemas.openxmlformats.org/officeDocument/2006/relationships/slide" Target="/ppt/slides/slide2.xml" Id="R722e8d56dbe74bb8" /><Relationship Type="http://schemas.openxmlformats.org/officeDocument/2006/relationships/slide" Target="/ppt/slides/slide3.xml" Id="R495e2e92ebbf4355" /><Relationship Type="http://schemas.openxmlformats.org/officeDocument/2006/relationships/slide" Target="/ppt/slides/slide4.xml" Id="Rbd3c99716f61486d" /><Relationship Type="http://schemas.openxmlformats.org/officeDocument/2006/relationships/slide" Target="/ppt/slides/slide5.xml" Id="R78241c18f0b94e10" /><Relationship Type="http://schemas.openxmlformats.org/officeDocument/2006/relationships/slide" Target="/ppt/slides/slide6.xml" Id="Re93af82907c3456d" /><Relationship Type="http://schemas.openxmlformats.org/officeDocument/2006/relationships/slide" Target="/ppt/slides/slide7.xml" Id="Rb626c40ee94a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620c7b12b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2e0d69cd44d0" /><Relationship Type="http://schemas.openxmlformats.org/officeDocument/2006/relationships/theme" Target="/ppt/slideMasters/theme/theme1.xml" Id="Rd4bc0348b1db41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c2e0d69cd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b3d12fa4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50e3b3183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1de860fde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0500844d5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73f575eb43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b26d5abdc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032391a3e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