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0fee7e6aa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991edc8db40f7"/>
  </p:sldMasterIdLst>
  <p:sldIdLst>
    <p:sldId xmlns:r="http://schemas.openxmlformats.org/officeDocument/2006/relationships" id="256" r:id="Rfa86896e9eaa4fce"/>
    <p:sldId xmlns:r="http://schemas.openxmlformats.org/officeDocument/2006/relationships" id="257" r:id="Rac782d887ab7438b"/>
    <p:sldId xmlns:r="http://schemas.openxmlformats.org/officeDocument/2006/relationships" id="258" r:id="R2311c0f2f2a3468c"/>
    <p:sldId xmlns:r="http://schemas.openxmlformats.org/officeDocument/2006/relationships" id="259" r:id="Rfb0a22e78e464dd6"/>
    <p:sldId xmlns:r="http://schemas.openxmlformats.org/officeDocument/2006/relationships" id="260" r:id="Rf09ba7b83b5a48f3"/>
    <p:sldId xmlns:r="http://schemas.openxmlformats.org/officeDocument/2006/relationships" id="261" r:id="R75b98c8b419a4763"/>
    <p:sldId xmlns:r="http://schemas.openxmlformats.org/officeDocument/2006/relationships" id="262" r:id="R46871eff94e0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991edc8db40f7" /><Relationship Type="http://schemas.openxmlformats.org/officeDocument/2006/relationships/slide" Target="/ppt/slides/slide1.xml" Id="Rfa86896e9eaa4fce" /><Relationship Type="http://schemas.openxmlformats.org/officeDocument/2006/relationships/slide" Target="/ppt/slides/slide2.xml" Id="Rac782d887ab7438b" /><Relationship Type="http://schemas.openxmlformats.org/officeDocument/2006/relationships/slide" Target="/ppt/slides/slide3.xml" Id="R2311c0f2f2a3468c" /><Relationship Type="http://schemas.openxmlformats.org/officeDocument/2006/relationships/slide" Target="/ppt/slides/slide4.xml" Id="Rfb0a22e78e464dd6" /><Relationship Type="http://schemas.openxmlformats.org/officeDocument/2006/relationships/slide" Target="/ppt/slides/slide5.xml" Id="Rf09ba7b83b5a48f3" /><Relationship Type="http://schemas.openxmlformats.org/officeDocument/2006/relationships/slide" Target="/ppt/slides/slide6.xml" Id="R75b98c8b419a4763" /><Relationship Type="http://schemas.openxmlformats.org/officeDocument/2006/relationships/slide" Target="/ppt/slides/slide7.xml" Id="R46871eff94e0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4d4945209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49af662d94dfb" /><Relationship Type="http://schemas.openxmlformats.org/officeDocument/2006/relationships/theme" Target="/ppt/slideMasters/theme/theme1.xml" Id="Rab1d6277d3a2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349af662d9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3f1dfc770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7708770d0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fe6c0f912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c4d2027a48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b7df0818a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0ae4be6834b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8fc282951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3 027 752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UNNLI LARS MATTI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Bjerkelundsveien 54D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matti@kontera.no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921 153 864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KRAB AS</a:t>
            </a:r>
          </a:p>
        </p:txBody>
      </p:sp>
    </p:spTree>
  </p:cSld>
  <p:clrMapOvr>
    <a:masterClrMapping xmlns:a="http://schemas.openxmlformats.org/drawingml/2006/main"/>
  </p:clrMapOvr>
</p:sld>
</file>