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d035fc0f4a13487f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db24b3ad51c49c7"/>
  </p:sldMasterIdLst>
  <p:sldIdLst>
    <p:sldId xmlns:r="http://schemas.openxmlformats.org/officeDocument/2006/relationships" id="256" r:id="Rbd3f293fc18b4fd2"/>
    <p:sldId xmlns:r="http://schemas.openxmlformats.org/officeDocument/2006/relationships" id="257" r:id="Rdabece4e5dcd42d6"/>
    <p:sldId xmlns:r="http://schemas.openxmlformats.org/officeDocument/2006/relationships" id="258" r:id="R8c3d07fcb8314700"/>
    <p:sldId xmlns:r="http://schemas.openxmlformats.org/officeDocument/2006/relationships" id="259" r:id="Reffcb676a139436f"/>
    <p:sldId xmlns:r="http://schemas.openxmlformats.org/officeDocument/2006/relationships" id="260" r:id="R09c69877e00347d8"/>
    <p:sldId xmlns:r="http://schemas.openxmlformats.org/officeDocument/2006/relationships" id="261" r:id="Rf630fd4b17a64968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db24b3ad51c49c7" /><Relationship Type="http://schemas.openxmlformats.org/officeDocument/2006/relationships/slide" Target="/ppt/slides/slide1.xml" Id="Rbd3f293fc18b4fd2" /><Relationship Type="http://schemas.openxmlformats.org/officeDocument/2006/relationships/slide" Target="/ppt/slides/slide2.xml" Id="Rdabece4e5dcd42d6" /><Relationship Type="http://schemas.openxmlformats.org/officeDocument/2006/relationships/slide" Target="/ppt/slides/slide3.xml" Id="R8c3d07fcb8314700" /><Relationship Type="http://schemas.openxmlformats.org/officeDocument/2006/relationships/slide" Target="/ppt/slides/slide4.xml" Id="Reffcb676a139436f" /><Relationship Type="http://schemas.openxmlformats.org/officeDocument/2006/relationships/slide" Target="/ppt/slides/slide5.xml" Id="R09c69877e00347d8" /><Relationship Type="http://schemas.openxmlformats.org/officeDocument/2006/relationships/slide" Target="/ppt/slides/slide6.xml" Id="Rf630fd4b17a64968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105a8825c1d5402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7e618e8c1c244c4" /><Relationship Type="http://schemas.openxmlformats.org/officeDocument/2006/relationships/theme" Target="/ppt/slideMasters/theme/theme1.xml" Id="R072da2b2612a4e08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7e618e8c1c244c4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4612b90b7b394c2a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1477e66834f452d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038c25897c3a406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99bf1d15b943d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64bc164bb7a47b4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791615af2be400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BIRKELAND HOLDING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[Slagord – hva vi gjør på én setning]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Problemet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[Hvilket problem løser dere?]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 stort/vanlig er problemet?]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koster problemet kunden i dag?]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 løsning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produktet/tjenesten]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[Hva gjør den unik?]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[Hvilken verdi gir den kunden?]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Marked &amp; muligheter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[Målgruppe og markedsstørrelse]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[Trender som spiller i deres favør]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[Konkurransefortrinn]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Forretningsmodell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[Hvordan tjener dere penger?]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[Pris / abonnement / margin]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[Viktigste nøkkeltall]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La oss ta en prat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c/o Andreas Birkeland, Østre Solberg vei 156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1425 Ski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921 118 708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BIRKELAND HOLDING AS</a:t>
            </a:r>
          </a:p>
        </p:txBody>
      </p:sp>
    </p:spTree>
  </p:cSld>
  <p:clrMapOvr>
    <a:masterClrMapping xmlns:a="http://schemas.openxmlformats.org/drawingml/2006/main"/>
  </p:clrMapOvr>
</p:sld>
</file>