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e819d18f5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bb595d92b4a73"/>
  </p:sldMasterIdLst>
  <p:sldIdLst>
    <p:sldId xmlns:r="http://schemas.openxmlformats.org/officeDocument/2006/relationships" id="256" r:id="R44ac36c06e85470f"/>
    <p:sldId xmlns:r="http://schemas.openxmlformats.org/officeDocument/2006/relationships" id="257" r:id="R0c24786ce794408f"/>
    <p:sldId xmlns:r="http://schemas.openxmlformats.org/officeDocument/2006/relationships" id="258" r:id="Rb40749cf15d2495d"/>
    <p:sldId xmlns:r="http://schemas.openxmlformats.org/officeDocument/2006/relationships" id="259" r:id="R65c1a1668c0d430e"/>
    <p:sldId xmlns:r="http://schemas.openxmlformats.org/officeDocument/2006/relationships" id="260" r:id="Ra62d5daf29054ec9"/>
    <p:sldId xmlns:r="http://schemas.openxmlformats.org/officeDocument/2006/relationships" id="261" r:id="R59c15dc000704fff"/>
    <p:sldId xmlns:r="http://schemas.openxmlformats.org/officeDocument/2006/relationships" id="262" r:id="R9d134591d7614b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bb595d92b4a73" /><Relationship Type="http://schemas.openxmlformats.org/officeDocument/2006/relationships/slide" Target="/ppt/slides/slide1.xml" Id="R44ac36c06e85470f" /><Relationship Type="http://schemas.openxmlformats.org/officeDocument/2006/relationships/slide" Target="/ppt/slides/slide2.xml" Id="R0c24786ce794408f" /><Relationship Type="http://schemas.openxmlformats.org/officeDocument/2006/relationships/slide" Target="/ppt/slides/slide3.xml" Id="Rb40749cf15d2495d" /><Relationship Type="http://schemas.openxmlformats.org/officeDocument/2006/relationships/slide" Target="/ppt/slides/slide4.xml" Id="R65c1a1668c0d430e" /><Relationship Type="http://schemas.openxmlformats.org/officeDocument/2006/relationships/slide" Target="/ppt/slides/slide5.xml" Id="Ra62d5daf29054ec9" /><Relationship Type="http://schemas.openxmlformats.org/officeDocument/2006/relationships/slide" Target="/ppt/slides/slide6.xml" Id="R59c15dc000704fff" /><Relationship Type="http://schemas.openxmlformats.org/officeDocument/2006/relationships/slide" Target="/ppt/slides/slide7.xml" Id="R9d134591d7614b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30a30923b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6a2e656c34ffa" /><Relationship Type="http://schemas.openxmlformats.org/officeDocument/2006/relationships/theme" Target="/ppt/slideMasters/theme/theme1.xml" Id="R6f516618737743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6a2e656c3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1795fe1a4b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8363742a2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4bafbfd7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2f66fb849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ae1c4d2dd4f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b916eeb6742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9ce1ebcad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