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cbf29fed1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9523806dd4c74"/>
  </p:sldMasterIdLst>
  <p:sldIdLst>
    <p:sldId xmlns:r="http://schemas.openxmlformats.org/officeDocument/2006/relationships" id="256" r:id="R2b00f41517f344d1"/>
    <p:sldId xmlns:r="http://schemas.openxmlformats.org/officeDocument/2006/relationships" id="257" r:id="R3703f7b9dd1142a9"/>
    <p:sldId xmlns:r="http://schemas.openxmlformats.org/officeDocument/2006/relationships" id="258" r:id="R013142fd48e54a48"/>
    <p:sldId xmlns:r="http://schemas.openxmlformats.org/officeDocument/2006/relationships" id="259" r:id="R5efc1ebe055940d7"/>
    <p:sldId xmlns:r="http://schemas.openxmlformats.org/officeDocument/2006/relationships" id="260" r:id="R573d103a717f4df4"/>
    <p:sldId xmlns:r="http://schemas.openxmlformats.org/officeDocument/2006/relationships" id="261" r:id="R4e490adef94048ca"/>
    <p:sldId xmlns:r="http://schemas.openxmlformats.org/officeDocument/2006/relationships" id="262" r:id="Rb70dc87b858f4e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9523806dd4c74" /><Relationship Type="http://schemas.openxmlformats.org/officeDocument/2006/relationships/slide" Target="/ppt/slides/slide1.xml" Id="R2b00f41517f344d1" /><Relationship Type="http://schemas.openxmlformats.org/officeDocument/2006/relationships/slide" Target="/ppt/slides/slide2.xml" Id="R3703f7b9dd1142a9" /><Relationship Type="http://schemas.openxmlformats.org/officeDocument/2006/relationships/slide" Target="/ppt/slides/slide3.xml" Id="R013142fd48e54a48" /><Relationship Type="http://schemas.openxmlformats.org/officeDocument/2006/relationships/slide" Target="/ppt/slides/slide4.xml" Id="R5efc1ebe055940d7" /><Relationship Type="http://schemas.openxmlformats.org/officeDocument/2006/relationships/slide" Target="/ppt/slides/slide5.xml" Id="R573d103a717f4df4" /><Relationship Type="http://schemas.openxmlformats.org/officeDocument/2006/relationships/slide" Target="/ppt/slides/slide6.xml" Id="R4e490adef94048ca" /><Relationship Type="http://schemas.openxmlformats.org/officeDocument/2006/relationships/slide" Target="/ppt/slides/slide7.xml" Id="Rb70dc87b858f4e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819cd0a3e43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618bb506043a9" /><Relationship Type="http://schemas.openxmlformats.org/officeDocument/2006/relationships/theme" Target="/ppt/slideMasters/theme/theme1.xml" Id="R9caeb8b93608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618bb5060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d40c61f05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0a55642c54c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1de12a1774d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7b6cc60d148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ccce1c3834b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8e67b5772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006f13f9a43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KLEPPSETER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KLEPPSETER ANLEGG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6 631 051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KLEPPSETER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Hofsteinveien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