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4096f6c02c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3f44030b54b8d"/>
  </p:sldMasterIdLst>
  <p:sldIdLst>
    <p:sldId xmlns:r="http://schemas.openxmlformats.org/officeDocument/2006/relationships" id="256" r:id="R11701a16aaf643d5"/>
    <p:sldId xmlns:r="http://schemas.openxmlformats.org/officeDocument/2006/relationships" id="257" r:id="Rb715b248d3ac4874"/>
    <p:sldId xmlns:r="http://schemas.openxmlformats.org/officeDocument/2006/relationships" id="258" r:id="R8365cc8828b24997"/>
    <p:sldId xmlns:r="http://schemas.openxmlformats.org/officeDocument/2006/relationships" id="259" r:id="R0419dec59eed4240"/>
    <p:sldId xmlns:r="http://schemas.openxmlformats.org/officeDocument/2006/relationships" id="260" r:id="Ra362cad2c5a5403a"/>
    <p:sldId xmlns:r="http://schemas.openxmlformats.org/officeDocument/2006/relationships" id="261" r:id="R4300b51ccabf4b9a"/>
    <p:sldId xmlns:r="http://schemas.openxmlformats.org/officeDocument/2006/relationships" id="262" r:id="R512fd96dc107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3f44030b54b8d" /><Relationship Type="http://schemas.openxmlformats.org/officeDocument/2006/relationships/slide" Target="/ppt/slides/slide1.xml" Id="R11701a16aaf643d5" /><Relationship Type="http://schemas.openxmlformats.org/officeDocument/2006/relationships/slide" Target="/ppt/slides/slide2.xml" Id="Rb715b248d3ac4874" /><Relationship Type="http://schemas.openxmlformats.org/officeDocument/2006/relationships/slide" Target="/ppt/slides/slide3.xml" Id="R8365cc8828b24997" /><Relationship Type="http://schemas.openxmlformats.org/officeDocument/2006/relationships/slide" Target="/ppt/slides/slide4.xml" Id="R0419dec59eed4240" /><Relationship Type="http://schemas.openxmlformats.org/officeDocument/2006/relationships/slide" Target="/ppt/slides/slide5.xml" Id="Ra362cad2c5a5403a" /><Relationship Type="http://schemas.openxmlformats.org/officeDocument/2006/relationships/slide" Target="/ppt/slides/slide6.xml" Id="R4300b51ccabf4b9a" /><Relationship Type="http://schemas.openxmlformats.org/officeDocument/2006/relationships/slide" Target="/ppt/slides/slide7.xml" Id="R512fd96dc107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884792fd0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98b3c57254b7d" /><Relationship Type="http://schemas.openxmlformats.org/officeDocument/2006/relationships/theme" Target="/ppt/slideMasters/theme/theme1.xml" Id="Rd8f1ae78b448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98b3c5725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95eef72f9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f33d2c00e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fae96616e46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5747a6ff1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b1af018b1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3840cd6184a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7dea031bf4f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ANGEL CHALLENGE SYNDICATE OIZOM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 CHALLENGE SYNDICATE OIZOM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LUNDEVIK GRO ELISABETH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 WAN SUEN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 INVEST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MAGNUS JORDHEIM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MTI STARTUP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SNORRE J.JORDHEIM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Snorre Jordheim Myhre, Schous plass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snorrejm@hotmail.com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