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04783450294e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aee4b037ca437a"/>
  </p:sldMasterIdLst>
  <p:sldIdLst>
    <p:sldId xmlns:r="http://schemas.openxmlformats.org/officeDocument/2006/relationships" id="256" r:id="R6e318a513aef46d4"/>
    <p:sldId xmlns:r="http://schemas.openxmlformats.org/officeDocument/2006/relationships" id="257" r:id="Rf9cee096f68d461c"/>
    <p:sldId xmlns:r="http://schemas.openxmlformats.org/officeDocument/2006/relationships" id="258" r:id="R53fc66ad9fed4d40"/>
    <p:sldId xmlns:r="http://schemas.openxmlformats.org/officeDocument/2006/relationships" id="259" r:id="Re3fe0d691c2e4741"/>
    <p:sldId xmlns:r="http://schemas.openxmlformats.org/officeDocument/2006/relationships" id="260" r:id="Rc554c421e2fc49c5"/>
    <p:sldId xmlns:r="http://schemas.openxmlformats.org/officeDocument/2006/relationships" id="261" r:id="R0825b971c0e448be"/>
    <p:sldId xmlns:r="http://schemas.openxmlformats.org/officeDocument/2006/relationships" id="262" r:id="R4d9fd27cf040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ee4b037ca437a" /><Relationship Type="http://schemas.openxmlformats.org/officeDocument/2006/relationships/slide" Target="/ppt/slides/slide1.xml" Id="R6e318a513aef46d4" /><Relationship Type="http://schemas.openxmlformats.org/officeDocument/2006/relationships/slide" Target="/ppt/slides/slide2.xml" Id="Rf9cee096f68d461c" /><Relationship Type="http://schemas.openxmlformats.org/officeDocument/2006/relationships/slide" Target="/ppt/slides/slide3.xml" Id="R53fc66ad9fed4d40" /><Relationship Type="http://schemas.openxmlformats.org/officeDocument/2006/relationships/slide" Target="/ppt/slides/slide4.xml" Id="Re3fe0d691c2e4741" /><Relationship Type="http://schemas.openxmlformats.org/officeDocument/2006/relationships/slide" Target="/ppt/slides/slide5.xml" Id="Rc554c421e2fc49c5" /><Relationship Type="http://schemas.openxmlformats.org/officeDocument/2006/relationships/slide" Target="/ppt/slides/slide6.xml" Id="R0825b971c0e448be" /><Relationship Type="http://schemas.openxmlformats.org/officeDocument/2006/relationships/slide" Target="/ppt/slides/slide7.xml" Id="R4d9fd27cf040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ecfaa33456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8aadfb930401f" /><Relationship Type="http://schemas.openxmlformats.org/officeDocument/2006/relationships/theme" Target="/ppt/slideMasters/theme/theme1.xml" Id="R0d24c28dc5354e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58aadfb93040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aef407f1945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a09e522b0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ffb79dad640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5020ebb9848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9ebfea7e742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1bffff3c84f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da0cae1b541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