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7b020b183748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bec0d46b0e4dd8"/>
  </p:sldMasterIdLst>
  <p:sldIdLst>
    <p:sldId xmlns:r="http://schemas.openxmlformats.org/officeDocument/2006/relationships" id="256" r:id="R21083eb0db144287"/>
    <p:sldId xmlns:r="http://schemas.openxmlformats.org/officeDocument/2006/relationships" id="257" r:id="Re134b679d468459a"/>
    <p:sldId xmlns:r="http://schemas.openxmlformats.org/officeDocument/2006/relationships" id="258" r:id="R78845a644b04487e"/>
    <p:sldId xmlns:r="http://schemas.openxmlformats.org/officeDocument/2006/relationships" id="259" r:id="Rdef37c7207b14ef6"/>
    <p:sldId xmlns:r="http://schemas.openxmlformats.org/officeDocument/2006/relationships" id="260" r:id="Rcbae1011542f45bb"/>
    <p:sldId xmlns:r="http://schemas.openxmlformats.org/officeDocument/2006/relationships" id="261" r:id="R7bff959251434f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bec0d46b0e4dd8" /><Relationship Type="http://schemas.openxmlformats.org/officeDocument/2006/relationships/slide" Target="/ppt/slides/slide1.xml" Id="R21083eb0db144287" /><Relationship Type="http://schemas.openxmlformats.org/officeDocument/2006/relationships/slide" Target="/ppt/slides/slide2.xml" Id="Re134b679d468459a" /><Relationship Type="http://schemas.openxmlformats.org/officeDocument/2006/relationships/slide" Target="/ppt/slides/slide3.xml" Id="R78845a644b04487e" /><Relationship Type="http://schemas.openxmlformats.org/officeDocument/2006/relationships/slide" Target="/ppt/slides/slide4.xml" Id="Rdef37c7207b14ef6" /><Relationship Type="http://schemas.openxmlformats.org/officeDocument/2006/relationships/slide" Target="/ppt/slides/slide5.xml" Id="Rcbae1011542f45bb" /><Relationship Type="http://schemas.openxmlformats.org/officeDocument/2006/relationships/slide" Target="/ppt/slides/slide6.xml" Id="R7bff959251434f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46cc3948484e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500d3de26743f4" /><Relationship Type="http://schemas.openxmlformats.org/officeDocument/2006/relationships/theme" Target="/ppt/slideMasters/theme/theme1.xml" Id="Reabe2d96ee0440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500d3de26743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fa021c5a1c48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2c80b82c7b46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bef0ee15374d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aecdd60cab4d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86372bcf614a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b001ba2e584e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LAST WOMAN STANDING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Gaustadalléen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0349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921 065 310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