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00969e2f1f4f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ce2c97bd04c3d"/>
  </p:sldMasterIdLst>
  <p:sldIdLst>
    <p:sldId xmlns:r="http://schemas.openxmlformats.org/officeDocument/2006/relationships" id="256" r:id="Rc3511313f0964129"/>
    <p:sldId xmlns:r="http://schemas.openxmlformats.org/officeDocument/2006/relationships" id="257" r:id="R4eadf19462bb49e2"/>
    <p:sldId xmlns:r="http://schemas.openxmlformats.org/officeDocument/2006/relationships" id="258" r:id="R0cc7de1c76b44a47"/>
    <p:sldId xmlns:r="http://schemas.openxmlformats.org/officeDocument/2006/relationships" id="259" r:id="R363b1e1bad044861"/>
    <p:sldId xmlns:r="http://schemas.openxmlformats.org/officeDocument/2006/relationships" id="260" r:id="R2248d69364f8464b"/>
    <p:sldId xmlns:r="http://schemas.openxmlformats.org/officeDocument/2006/relationships" id="261" r:id="R3d0fb38d79274319"/>
    <p:sldId xmlns:r="http://schemas.openxmlformats.org/officeDocument/2006/relationships" id="262" r:id="Rec9f678dbdc945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ce2c97bd04c3d" /><Relationship Type="http://schemas.openxmlformats.org/officeDocument/2006/relationships/slide" Target="/ppt/slides/slide1.xml" Id="Rc3511313f0964129" /><Relationship Type="http://schemas.openxmlformats.org/officeDocument/2006/relationships/slide" Target="/ppt/slides/slide2.xml" Id="R4eadf19462bb49e2" /><Relationship Type="http://schemas.openxmlformats.org/officeDocument/2006/relationships/slide" Target="/ppt/slides/slide3.xml" Id="R0cc7de1c76b44a47" /><Relationship Type="http://schemas.openxmlformats.org/officeDocument/2006/relationships/slide" Target="/ppt/slides/slide4.xml" Id="R363b1e1bad044861" /><Relationship Type="http://schemas.openxmlformats.org/officeDocument/2006/relationships/slide" Target="/ppt/slides/slide5.xml" Id="R2248d69364f8464b" /><Relationship Type="http://schemas.openxmlformats.org/officeDocument/2006/relationships/slide" Target="/ppt/slides/slide6.xml" Id="R3d0fb38d79274319" /><Relationship Type="http://schemas.openxmlformats.org/officeDocument/2006/relationships/slide" Target="/ppt/slides/slide7.xml" Id="Rec9f678dbdc945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564eddaad45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47aae0e3443f4" /><Relationship Type="http://schemas.openxmlformats.org/officeDocument/2006/relationships/theme" Target="/ppt/slideMasters/theme/theme1.xml" Id="R26fc4c2864ce4b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847aae0e3443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db5dfeb56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4adacf6e245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2a4ac8990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7599c8b2440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ac6b90b6d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1b8d473f447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39e2142de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FIXERA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FIXERA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13 139 388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POVILAS RUTKAUSKAS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921 038 739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