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fc2209251240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1fc35dff1a4c07"/>
  </p:sldMasterIdLst>
  <p:sldIdLst>
    <p:sldId xmlns:r="http://schemas.openxmlformats.org/officeDocument/2006/relationships" id="256" r:id="Rec2d4c04932b4086"/>
    <p:sldId xmlns:r="http://schemas.openxmlformats.org/officeDocument/2006/relationships" id="257" r:id="Rd26351c35fd2404e"/>
    <p:sldId xmlns:r="http://schemas.openxmlformats.org/officeDocument/2006/relationships" id="258" r:id="R501f663270aa48f2"/>
    <p:sldId xmlns:r="http://schemas.openxmlformats.org/officeDocument/2006/relationships" id="259" r:id="R5032d987100d4f41"/>
    <p:sldId xmlns:r="http://schemas.openxmlformats.org/officeDocument/2006/relationships" id="260" r:id="R0c01fc711dc44abc"/>
    <p:sldId xmlns:r="http://schemas.openxmlformats.org/officeDocument/2006/relationships" id="261" r:id="Rd942d4069d484001"/>
    <p:sldId xmlns:r="http://schemas.openxmlformats.org/officeDocument/2006/relationships" id="262" r:id="Rd1738c29a84049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fc35dff1a4c07" /><Relationship Type="http://schemas.openxmlformats.org/officeDocument/2006/relationships/slide" Target="/ppt/slides/slide1.xml" Id="Rec2d4c04932b4086" /><Relationship Type="http://schemas.openxmlformats.org/officeDocument/2006/relationships/slide" Target="/ppt/slides/slide2.xml" Id="Rd26351c35fd2404e" /><Relationship Type="http://schemas.openxmlformats.org/officeDocument/2006/relationships/slide" Target="/ppt/slides/slide3.xml" Id="R501f663270aa48f2" /><Relationship Type="http://schemas.openxmlformats.org/officeDocument/2006/relationships/slide" Target="/ppt/slides/slide4.xml" Id="R5032d987100d4f41" /><Relationship Type="http://schemas.openxmlformats.org/officeDocument/2006/relationships/slide" Target="/ppt/slides/slide5.xml" Id="R0c01fc711dc44abc" /><Relationship Type="http://schemas.openxmlformats.org/officeDocument/2006/relationships/slide" Target="/ppt/slides/slide6.xml" Id="Rd942d4069d484001" /><Relationship Type="http://schemas.openxmlformats.org/officeDocument/2006/relationships/slide" Target="/ppt/slides/slide7.xml" Id="Rd1738c29a84049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55a1c02a440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ef15d26494978" /><Relationship Type="http://schemas.openxmlformats.org/officeDocument/2006/relationships/theme" Target="/ppt/slideMasters/theme/theme1.xml" Id="R68ecf6e66e614d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fef15d264949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0ebe99c7b41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b2f36b66444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e33692dd84e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af3733b0b49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71c0ce7c444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79f0a0d5a41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0a20f599a47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HARRIS ADVOKATFIRMA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HARRIS ADVOKATFIRMA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159 260 736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36 368 774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35 908 945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24 977 803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73 430 463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RØYRVIK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BØRJE LIHAUG HOFF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MELAND MADSEN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MATTERNE SKOGE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SCHADENBERG MATHIASSEN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DRÆGEBØ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Strømkaien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921 027 583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HARRIS ADVOKATFIRMA AS</a:t>
            </a:r>
          </a:p>
        </p:txBody>
      </p:sp>
    </p:spTree>
  </p:cSld>
  <p:clrMapOvr>
    <a:masterClrMapping xmlns:a="http://schemas.openxmlformats.org/drawingml/2006/main"/>
  </p:clrMapOvr>
</p:sld>
</file>