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8b8e5cf83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b723d8e344132"/>
  </p:sldMasterIdLst>
  <p:sldIdLst>
    <p:sldId xmlns:r="http://schemas.openxmlformats.org/officeDocument/2006/relationships" id="256" r:id="Rf1ba75f3b29d4a19"/>
    <p:sldId xmlns:r="http://schemas.openxmlformats.org/officeDocument/2006/relationships" id="257" r:id="Rf78d1415443e45ec"/>
    <p:sldId xmlns:r="http://schemas.openxmlformats.org/officeDocument/2006/relationships" id="258" r:id="R8c9730fc45254d63"/>
    <p:sldId xmlns:r="http://schemas.openxmlformats.org/officeDocument/2006/relationships" id="259" r:id="Rbd5dab81ae27420d"/>
    <p:sldId xmlns:r="http://schemas.openxmlformats.org/officeDocument/2006/relationships" id="260" r:id="R91bbe92856ec4329"/>
    <p:sldId xmlns:r="http://schemas.openxmlformats.org/officeDocument/2006/relationships" id="261" r:id="R3e03ef5679bd40b7"/>
    <p:sldId xmlns:r="http://schemas.openxmlformats.org/officeDocument/2006/relationships" id="262" r:id="Ra7675ef7a830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723d8e344132" /><Relationship Type="http://schemas.openxmlformats.org/officeDocument/2006/relationships/slide" Target="/ppt/slides/slide1.xml" Id="Rf1ba75f3b29d4a19" /><Relationship Type="http://schemas.openxmlformats.org/officeDocument/2006/relationships/slide" Target="/ppt/slides/slide2.xml" Id="Rf78d1415443e45ec" /><Relationship Type="http://schemas.openxmlformats.org/officeDocument/2006/relationships/slide" Target="/ppt/slides/slide3.xml" Id="R8c9730fc45254d63" /><Relationship Type="http://schemas.openxmlformats.org/officeDocument/2006/relationships/slide" Target="/ppt/slides/slide4.xml" Id="Rbd5dab81ae27420d" /><Relationship Type="http://schemas.openxmlformats.org/officeDocument/2006/relationships/slide" Target="/ppt/slides/slide5.xml" Id="R91bbe92856ec4329" /><Relationship Type="http://schemas.openxmlformats.org/officeDocument/2006/relationships/slide" Target="/ppt/slides/slide6.xml" Id="R3e03ef5679bd40b7" /><Relationship Type="http://schemas.openxmlformats.org/officeDocument/2006/relationships/slide" Target="/ppt/slides/slide7.xml" Id="Ra7675ef7a830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bd1ac6ca4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cea2ba8b40a9" /><Relationship Type="http://schemas.openxmlformats.org/officeDocument/2006/relationships/theme" Target="/ppt/slideMasters/theme/theme1.xml" Id="R4841b471994d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ecea2ba8b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b35b2e00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831b5b0a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09dc4a26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da43dd2f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55e975bb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7f32ed93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ec8bd564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PERLINGHI MARIA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Motbakkene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