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c274a41f6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0c57266a04ac3"/>
  </p:sldMasterIdLst>
  <p:sldIdLst>
    <p:sldId xmlns:r="http://schemas.openxmlformats.org/officeDocument/2006/relationships" id="256" r:id="Rd27da57704bf49db"/>
    <p:sldId xmlns:r="http://schemas.openxmlformats.org/officeDocument/2006/relationships" id="257" r:id="R87448eb23f894f7c"/>
    <p:sldId xmlns:r="http://schemas.openxmlformats.org/officeDocument/2006/relationships" id="258" r:id="R2ed8c14bdba54c21"/>
    <p:sldId xmlns:r="http://schemas.openxmlformats.org/officeDocument/2006/relationships" id="259" r:id="R95b813c800c44293"/>
    <p:sldId xmlns:r="http://schemas.openxmlformats.org/officeDocument/2006/relationships" id="260" r:id="R6922a9bc081347b5"/>
    <p:sldId xmlns:r="http://schemas.openxmlformats.org/officeDocument/2006/relationships" id="261" r:id="R962d4c38d695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0c57266a04ac3" /><Relationship Type="http://schemas.openxmlformats.org/officeDocument/2006/relationships/slide" Target="/ppt/slides/slide1.xml" Id="Rd27da57704bf49db" /><Relationship Type="http://schemas.openxmlformats.org/officeDocument/2006/relationships/slide" Target="/ppt/slides/slide2.xml" Id="R87448eb23f894f7c" /><Relationship Type="http://schemas.openxmlformats.org/officeDocument/2006/relationships/slide" Target="/ppt/slides/slide3.xml" Id="R2ed8c14bdba54c21" /><Relationship Type="http://schemas.openxmlformats.org/officeDocument/2006/relationships/slide" Target="/ppt/slides/slide4.xml" Id="R95b813c800c44293" /><Relationship Type="http://schemas.openxmlformats.org/officeDocument/2006/relationships/slide" Target="/ppt/slides/slide5.xml" Id="R6922a9bc081347b5" /><Relationship Type="http://schemas.openxmlformats.org/officeDocument/2006/relationships/slide" Target="/ppt/slides/slide6.xml" Id="R962d4c38d695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9d8733cde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58342cee44ae" /><Relationship Type="http://schemas.openxmlformats.org/officeDocument/2006/relationships/theme" Target="/ppt/slideMasters/theme/theme1.xml" Id="Rc0f1fc51b5da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158342cee44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3650a1600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ef1f2320a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cbb861d1c44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c12aff3a3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b644043e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4c85768e6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−1 434 796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730 251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Kalkbrennerveien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920 991 815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