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ad74dd010f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bcb81231654bda"/>
  </p:sldMasterIdLst>
  <p:sldIdLst>
    <p:sldId xmlns:r="http://schemas.openxmlformats.org/officeDocument/2006/relationships" id="256" r:id="Rd6a58028783948ae"/>
    <p:sldId xmlns:r="http://schemas.openxmlformats.org/officeDocument/2006/relationships" id="257" r:id="Ra2cdc201ade443ba"/>
    <p:sldId xmlns:r="http://schemas.openxmlformats.org/officeDocument/2006/relationships" id="258" r:id="R57a6be31bd354d63"/>
    <p:sldId xmlns:r="http://schemas.openxmlformats.org/officeDocument/2006/relationships" id="259" r:id="Rb12caf9e76164d12"/>
    <p:sldId xmlns:r="http://schemas.openxmlformats.org/officeDocument/2006/relationships" id="260" r:id="R260acfe0088d4d83"/>
    <p:sldId xmlns:r="http://schemas.openxmlformats.org/officeDocument/2006/relationships" id="261" r:id="Rccddf4e3cb97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cb81231654bda" /><Relationship Type="http://schemas.openxmlformats.org/officeDocument/2006/relationships/slide" Target="/ppt/slides/slide1.xml" Id="Rd6a58028783948ae" /><Relationship Type="http://schemas.openxmlformats.org/officeDocument/2006/relationships/slide" Target="/ppt/slides/slide2.xml" Id="Ra2cdc201ade443ba" /><Relationship Type="http://schemas.openxmlformats.org/officeDocument/2006/relationships/slide" Target="/ppt/slides/slide3.xml" Id="R57a6be31bd354d63" /><Relationship Type="http://schemas.openxmlformats.org/officeDocument/2006/relationships/slide" Target="/ppt/slides/slide4.xml" Id="Rb12caf9e76164d12" /><Relationship Type="http://schemas.openxmlformats.org/officeDocument/2006/relationships/slide" Target="/ppt/slides/slide5.xml" Id="R260acfe0088d4d83" /><Relationship Type="http://schemas.openxmlformats.org/officeDocument/2006/relationships/slide" Target="/ppt/slides/slide6.xml" Id="Rccddf4e3cb97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9a63734314d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71ea610c24bd3" /><Relationship Type="http://schemas.openxmlformats.org/officeDocument/2006/relationships/theme" Target="/ppt/slideMasters/theme/theme1.xml" Id="R1e639924a180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871ea610c24b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834e8d4c7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3ae87f76144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0f3e0e4ca45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ea368a805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64d49635543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37e80eea5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 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 MARK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−96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