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9dc271f3eb3479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986ff421a34429e"/>
  </p:sldMasterIdLst>
  <p:sldIdLst>
    <p:sldId xmlns:r="http://schemas.openxmlformats.org/officeDocument/2006/relationships" id="256" r:id="R881754bef3274162"/>
    <p:sldId xmlns:r="http://schemas.openxmlformats.org/officeDocument/2006/relationships" id="257" r:id="Rd5c3ef3a294d4c62"/>
    <p:sldId xmlns:r="http://schemas.openxmlformats.org/officeDocument/2006/relationships" id="258" r:id="Rfba954d1d6714854"/>
    <p:sldId xmlns:r="http://schemas.openxmlformats.org/officeDocument/2006/relationships" id="259" r:id="R8fbf59df61a84826"/>
    <p:sldId xmlns:r="http://schemas.openxmlformats.org/officeDocument/2006/relationships" id="260" r:id="Rc9987e9d2672482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986ff421a34429e" /><Relationship Type="http://schemas.openxmlformats.org/officeDocument/2006/relationships/slide" Target="/ppt/slides/slide1.xml" Id="R881754bef3274162" /><Relationship Type="http://schemas.openxmlformats.org/officeDocument/2006/relationships/slide" Target="/ppt/slides/slide2.xml" Id="Rd5c3ef3a294d4c62" /><Relationship Type="http://schemas.openxmlformats.org/officeDocument/2006/relationships/slide" Target="/ppt/slides/slide3.xml" Id="Rfba954d1d6714854" /><Relationship Type="http://schemas.openxmlformats.org/officeDocument/2006/relationships/slide" Target="/ppt/slides/slide4.xml" Id="R8fbf59df61a84826" /><Relationship Type="http://schemas.openxmlformats.org/officeDocument/2006/relationships/slide" Target="/ppt/slides/slide5.xml" Id="Rc9987e9d2672482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c9d8864f3954cf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25122f66d742a6" /><Relationship Type="http://schemas.openxmlformats.org/officeDocument/2006/relationships/theme" Target="/ppt/slideMasters/theme/theme1.xml" Id="R7108dec7a214470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025122f66d742a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c7ea3dd14441d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7758271180409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4285514442444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aeaad22e904d1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53af83cff0417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MOSS KOMMUNE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MOSS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MOSS KOMMUNE ble etablert [år] og holder til i Moss.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MOSS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MOSS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MOSS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Kirkegata 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1531 Moss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69 24 80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post@moss.kommune.no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www.moss.kommune.no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920 817 521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MOSS KOMMUNE</a:t>
            </a:r>
          </a:p>
        </p:txBody>
      </p:sp>
    </p:spTree>
  </p:cSld>
  <p:clrMapOvr>
    <a:masterClrMapping xmlns:a="http://schemas.openxmlformats.org/drawingml/2006/main"/>
  </p:clrMapOvr>
</p:sld>
</file>