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b671117ec544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5ea480ae124dd5"/>
  </p:sldMasterIdLst>
  <p:sldIdLst>
    <p:sldId xmlns:r="http://schemas.openxmlformats.org/officeDocument/2006/relationships" id="256" r:id="Rcc85cc5dd1e24035"/>
    <p:sldId xmlns:r="http://schemas.openxmlformats.org/officeDocument/2006/relationships" id="257" r:id="R3ab99ae79ea34306"/>
    <p:sldId xmlns:r="http://schemas.openxmlformats.org/officeDocument/2006/relationships" id="258" r:id="R69871299a5e34646"/>
    <p:sldId xmlns:r="http://schemas.openxmlformats.org/officeDocument/2006/relationships" id="259" r:id="R376c627acf4a453e"/>
    <p:sldId xmlns:r="http://schemas.openxmlformats.org/officeDocument/2006/relationships" id="260" r:id="R42ae1949d9424f10"/>
    <p:sldId xmlns:r="http://schemas.openxmlformats.org/officeDocument/2006/relationships" id="261" r:id="R625f7ddb8fa94537"/>
    <p:sldId xmlns:r="http://schemas.openxmlformats.org/officeDocument/2006/relationships" id="262" r:id="Rc8e91bfe3f1044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5ea480ae124dd5" /><Relationship Type="http://schemas.openxmlformats.org/officeDocument/2006/relationships/slide" Target="/ppt/slides/slide1.xml" Id="Rcc85cc5dd1e24035" /><Relationship Type="http://schemas.openxmlformats.org/officeDocument/2006/relationships/slide" Target="/ppt/slides/slide2.xml" Id="R3ab99ae79ea34306" /><Relationship Type="http://schemas.openxmlformats.org/officeDocument/2006/relationships/slide" Target="/ppt/slides/slide3.xml" Id="R69871299a5e34646" /><Relationship Type="http://schemas.openxmlformats.org/officeDocument/2006/relationships/slide" Target="/ppt/slides/slide4.xml" Id="R376c627acf4a453e" /><Relationship Type="http://schemas.openxmlformats.org/officeDocument/2006/relationships/slide" Target="/ppt/slides/slide5.xml" Id="R42ae1949d9424f10" /><Relationship Type="http://schemas.openxmlformats.org/officeDocument/2006/relationships/slide" Target="/ppt/slides/slide6.xml" Id="R625f7ddb8fa94537" /><Relationship Type="http://schemas.openxmlformats.org/officeDocument/2006/relationships/slide" Target="/ppt/slides/slide7.xml" Id="Rc8e91bfe3f1044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a5e57b0e1a4a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f4d0468b1e4aab" /><Relationship Type="http://schemas.openxmlformats.org/officeDocument/2006/relationships/theme" Target="/ppt/slideMasters/theme/theme1.xml" Id="Rb8ecc4aa621142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f4d0468b1e4a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d94f605df64c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f5a70bf98848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c5e045863140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924b7fb3de49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29f077bd8341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2b363249524e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e1d423d61343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STOREMYRA 231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STOREMYRA 231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1 116 730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564 781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453 806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7 998 615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8 219 952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T. BRYNJULFSEN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 Starefossveien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920 807 607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