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4b83503b6740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7144509f954158"/>
  </p:sldMasterIdLst>
  <p:sldIdLst>
    <p:sldId xmlns:r="http://schemas.openxmlformats.org/officeDocument/2006/relationships" id="256" r:id="Rc37c326dd8d249fc"/>
    <p:sldId xmlns:r="http://schemas.openxmlformats.org/officeDocument/2006/relationships" id="257" r:id="Re5d202698d734c01"/>
    <p:sldId xmlns:r="http://schemas.openxmlformats.org/officeDocument/2006/relationships" id="258" r:id="Rb4cb34ccab2f4328"/>
    <p:sldId xmlns:r="http://schemas.openxmlformats.org/officeDocument/2006/relationships" id="259" r:id="R2a5724f5727143f0"/>
    <p:sldId xmlns:r="http://schemas.openxmlformats.org/officeDocument/2006/relationships" id="260" r:id="R6fe883806eca4db0"/>
    <p:sldId xmlns:r="http://schemas.openxmlformats.org/officeDocument/2006/relationships" id="261" r:id="Rd3db8322d48945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7144509f954158" /><Relationship Type="http://schemas.openxmlformats.org/officeDocument/2006/relationships/slide" Target="/ppt/slides/slide1.xml" Id="Rc37c326dd8d249fc" /><Relationship Type="http://schemas.openxmlformats.org/officeDocument/2006/relationships/slide" Target="/ppt/slides/slide2.xml" Id="Re5d202698d734c01" /><Relationship Type="http://schemas.openxmlformats.org/officeDocument/2006/relationships/slide" Target="/ppt/slides/slide3.xml" Id="Rb4cb34ccab2f4328" /><Relationship Type="http://schemas.openxmlformats.org/officeDocument/2006/relationships/slide" Target="/ppt/slides/slide4.xml" Id="R2a5724f5727143f0" /><Relationship Type="http://schemas.openxmlformats.org/officeDocument/2006/relationships/slide" Target="/ppt/slides/slide5.xml" Id="R6fe883806eca4db0" /><Relationship Type="http://schemas.openxmlformats.org/officeDocument/2006/relationships/slide" Target="/ppt/slides/slide6.xml" Id="Rd3db8322d48945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a8cfa945fe42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ebf69fae64c2c" /><Relationship Type="http://schemas.openxmlformats.org/officeDocument/2006/relationships/theme" Target="/ppt/slideMasters/theme/theme1.xml" Id="Rab0f7bb765634a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6ebf69fae64c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4dd6297b84f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d2943033a4b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98f96d3c342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bd509e24b46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4b186610b49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8f44c6f3247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