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8174426c944e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4f039cd0534044"/>
  </p:sldMasterIdLst>
  <p:sldIdLst>
    <p:sldId xmlns:r="http://schemas.openxmlformats.org/officeDocument/2006/relationships" id="256" r:id="Rcfb3d23bcc704a12"/>
    <p:sldId xmlns:r="http://schemas.openxmlformats.org/officeDocument/2006/relationships" id="257" r:id="R4a9c575542934a2f"/>
    <p:sldId xmlns:r="http://schemas.openxmlformats.org/officeDocument/2006/relationships" id="258" r:id="R345220200cd34a43"/>
    <p:sldId xmlns:r="http://schemas.openxmlformats.org/officeDocument/2006/relationships" id="259" r:id="Re1fb4acc78cc48c5"/>
    <p:sldId xmlns:r="http://schemas.openxmlformats.org/officeDocument/2006/relationships" id="260" r:id="R6e803af525ed4ed2"/>
    <p:sldId xmlns:r="http://schemas.openxmlformats.org/officeDocument/2006/relationships" id="261" r:id="R95b4d0f49eb445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4f039cd0534044" /><Relationship Type="http://schemas.openxmlformats.org/officeDocument/2006/relationships/slide" Target="/ppt/slides/slide1.xml" Id="Rcfb3d23bcc704a12" /><Relationship Type="http://schemas.openxmlformats.org/officeDocument/2006/relationships/slide" Target="/ppt/slides/slide2.xml" Id="R4a9c575542934a2f" /><Relationship Type="http://schemas.openxmlformats.org/officeDocument/2006/relationships/slide" Target="/ppt/slides/slide3.xml" Id="R345220200cd34a43" /><Relationship Type="http://schemas.openxmlformats.org/officeDocument/2006/relationships/slide" Target="/ppt/slides/slide4.xml" Id="Re1fb4acc78cc48c5" /><Relationship Type="http://schemas.openxmlformats.org/officeDocument/2006/relationships/slide" Target="/ppt/slides/slide5.xml" Id="R6e803af525ed4ed2" /><Relationship Type="http://schemas.openxmlformats.org/officeDocument/2006/relationships/slide" Target="/ppt/slides/slide6.xml" Id="R95b4d0f49eb445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5b1b0cc0a144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8ec41aad74901" /><Relationship Type="http://schemas.openxmlformats.org/officeDocument/2006/relationships/theme" Target="/ppt/slideMasters/theme/theme1.xml" Id="Rbf739aa90d5640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d8ec41aad749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1f616571d41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7399f88f04e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800608d7e48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45accb66546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d7cc580824c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b6f41f9bd47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KAFFEKOPP1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KAFFEKOPP1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