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0e1366b04c49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ff3d44a1334734"/>
  </p:sldMasterIdLst>
  <p:sldIdLst>
    <p:sldId xmlns:r="http://schemas.openxmlformats.org/officeDocument/2006/relationships" id="256" r:id="R40e31729dfca4832"/>
    <p:sldId xmlns:r="http://schemas.openxmlformats.org/officeDocument/2006/relationships" id="257" r:id="R6492c5dee4f24a30"/>
    <p:sldId xmlns:r="http://schemas.openxmlformats.org/officeDocument/2006/relationships" id="258" r:id="R75e1fdfd9a754f13"/>
    <p:sldId xmlns:r="http://schemas.openxmlformats.org/officeDocument/2006/relationships" id="259" r:id="R9dd4223724524658"/>
    <p:sldId xmlns:r="http://schemas.openxmlformats.org/officeDocument/2006/relationships" id="260" r:id="Rf6f5d45cca3c4576"/>
    <p:sldId xmlns:r="http://schemas.openxmlformats.org/officeDocument/2006/relationships" id="261" r:id="Rc53af73163414474"/>
    <p:sldId xmlns:r="http://schemas.openxmlformats.org/officeDocument/2006/relationships" id="262" r:id="Rb4dc30e90bd0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f3d44a1334734" /><Relationship Type="http://schemas.openxmlformats.org/officeDocument/2006/relationships/slide" Target="/ppt/slides/slide1.xml" Id="R40e31729dfca4832" /><Relationship Type="http://schemas.openxmlformats.org/officeDocument/2006/relationships/slide" Target="/ppt/slides/slide2.xml" Id="R6492c5dee4f24a30" /><Relationship Type="http://schemas.openxmlformats.org/officeDocument/2006/relationships/slide" Target="/ppt/slides/slide3.xml" Id="R75e1fdfd9a754f13" /><Relationship Type="http://schemas.openxmlformats.org/officeDocument/2006/relationships/slide" Target="/ppt/slides/slide4.xml" Id="R9dd4223724524658" /><Relationship Type="http://schemas.openxmlformats.org/officeDocument/2006/relationships/slide" Target="/ppt/slides/slide5.xml" Id="Rf6f5d45cca3c4576" /><Relationship Type="http://schemas.openxmlformats.org/officeDocument/2006/relationships/slide" Target="/ppt/slides/slide6.xml" Id="Rc53af73163414474" /><Relationship Type="http://schemas.openxmlformats.org/officeDocument/2006/relationships/slide" Target="/ppt/slides/slide7.xml" Id="Rb4dc30e90bd0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4e5290bbf4f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f2ce370624ada" /><Relationship Type="http://schemas.openxmlformats.org/officeDocument/2006/relationships/theme" Target="/ppt/slideMasters/theme/theme1.xml" Id="R3dd8d7ba3bbd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bf2ce370624a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b809dd9d5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559bdcf2f4f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73c44694545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512c4510c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1c2d300f74f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9a79d32d749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57268603249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MAKEITUP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MAKEITUP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614 545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KARI ANNE JORTVEIT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VEGARD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Egelandsaa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4707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