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9c3e7da3cc54c7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9f1813171e841f0"/>
  </p:sldMasterIdLst>
  <p:sldIdLst>
    <p:sldId xmlns:r="http://schemas.openxmlformats.org/officeDocument/2006/relationships" id="256" r:id="R381e90ffa1454da7"/>
    <p:sldId xmlns:r="http://schemas.openxmlformats.org/officeDocument/2006/relationships" id="257" r:id="R0be30267f5b84942"/>
    <p:sldId xmlns:r="http://schemas.openxmlformats.org/officeDocument/2006/relationships" id="258" r:id="R6667637c24d14f41"/>
    <p:sldId xmlns:r="http://schemas.openxmlformats.org/officeDocument/2006/relationships" id="259" r:id="R1ae9e20d09144b7a"/>
    <p:sldId xmlns:r="http://schemas.openxmlformats.org/officeDocument/2006/relationships" id="260" r:id="R84c6cbcbbcc2458f"/>
    <p:sldId xmlns:r="http://schemas.openxmlformats.org/officeDocument/2006/relationships" id="261" r:id="Rfdf541fa20284d34"/>
    <p:sldId xmlns:r="http://schemas.openxmlformats.org/officeDocument/2006/relationships" id="262" r:id="Re2c306ae18204fb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9f1813171e841f0" /><Relationship Type="http://schemas.openxmlformats.org/officeDocument/2006/relationships/slide" Target="/ppt/slides/slide1.xml" Id="R381e90ffa1454da7" /><Relationship Type="http://schemas.openxmlformats.org/officeDocument/2006/relationships/slide" Target="/ppt/slides/slide2.xml" Id="R0be30267f5b84942" /><Relationship Type="http://schemas.openxmlformats.org/officeDocument/2006/relationships/slide" Target="/ppt/slides/slide3.xml" Id="R6667637c24d14f41" /><Relationship Type="http://schemas.openxmlformats.org/officeDocument/2006/relationships/slide" Target="/ppt/slides/slide4.xml" Id="R1ae9e20d09144b7a" /><Relationship Type="http://schemas.openxmlformats.org/officeDocument/2006/relationships/slide" Target="/ppt/slides/slide5.xml" Id="R84c6cbcbbcc2458f" /><Relationship Type="http://schemas.openxmlformats.org/officeDocument/2006/relationships/slide" Target="/ppt/slides/slide6.xml" Id="Rfdf541fa20284d34" /><Relationship Type="http://schemas.openxmlformats.org/officeDocument/2006/relationships/slide" Target="/ppt/slides/slide7.xml" Id="Re2c306ae18204fb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70fe7121b614f7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52d204d7174d8f" /><Relationship Type="http://schemas.openxmlformats.org/officeDocument/2006/relationships/theme" Target="/ppt/slideMasters/theme/theme1.xml" Id="Rbb64dceb258749a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a52d204d7174d8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57fc70492143e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87667d1872460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d84030b1a448d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1cf37973a846e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84eb47a7c5406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6eaca83999447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be10389713473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DEKORBETONG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DEKORBETONG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DEKORBETONG AS ble etablert [år] og holder til i Ørsta.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DEKORBETONG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DEKORBETONG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DEKORBETONG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5 482 050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−376 144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−319 568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126 582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1 099 914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DEKORBETONG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NORDSTRAND ALEKSANDER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DEKORBETONG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Vinjevollvegen 37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6150 Ørsta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920 700 608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DEKORBETONG AS</a:t>
            </a:r>
          </a:p>
        </p:txBody>
      </p:sp>
    </p:spTree>
  </p:cSld>
  <p:clrMapOvr>
    <a:masterClrMapping xmlns:a="http://schemas.openxmlformats.org/drawingml/2006/main"/>
  </p:clrMapOvr>
</p:sld>
</file>