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6b17063e30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bc8f2129b94e02"/>
  </p:sldMasterIdLst>
  <p:sldIdLst>
    <p:sldId xmlns:r="http://schemas.openxmlformats.org/officeDocument/2006/relationships" id="256" r:id="R9b46b0b1763a4c86"/>
    <p:sldId xmlns:r="http://schemas.openxmlformats.org/officeDocument/2006/relationships" id="257" r:id="R183a57d019c44482"/>
    <p:sldId xmlns:r="http://schemas.openxmlformats.org/officeDocument/2006/relationships" id="258" r:id="R5708099871d24e7f"/>
    <p:sldId xmlns:r="http://schemas.openxmlformats.org/officeDocument/2006/relationships" id="259" r:id="R601c53a7a5d94d37"/>
    <p:sldId xmlns:r="http://schemas.openxmlformats.org/officeDocument/2006/relationships" id="260" r:id="R46f788224a134860"/>
    <p:sldId xmlns:r="http://schemas.openxmlformats.org/officeDocument/2006/relationships" id="261" r:id="Re60527d341c04a83"/>
    <p:sldId xmlns:r="http://schemas.openxmlformats.org/officeDocument/2006/relationships" id="262" r:id="R5d3c0b3ad26c46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c8f2129b94e02" /><Relationship Type="http://schemas.openxmlformats.org/officeDocument/2006/relationships/slide" Target="/ppt/slides/slide1.xml" Id="R9b46b0b1763a4c86" /><Relationship Type="http://schemas.openxmlformats.org/officeDocument/2006/relationships/slide" Target="/ppt/slides/slide2.xml" Id="R183a57d019c44482" /><Relationship Type="http://schemas.openxmlformats.org/officeDocument/2006/relationships/slide" Target="/ppt/slides/slide3.xml" Id="R5708099871d24e7f" /><Relationship Type="http://schemas.openxmlformats.org/officeDocument/2006/relationships/slide" Target="/ppt/slides/slide4.xml" Id="R601c53a7a5d94d37" /><Relationship Type="http://schemas.openxmlformats.org/officeDocument/2006/relationships/slide" Target="/ppt/slides/slide5.xml" Id="R46f788224a134860" /><Relationship Type="http://schemas.openxmlformats.org/officeDocument/2006/relationships/slide" Target="/ppt/slides/slide6.xml" Id="Re60527d341c04a83" /><Relationship Type="http://schemas.openxmlformats.org/officeDocument/2006/relationships/slide" Target="/ppt/slides/slide7.xml" Id="R5d3c0b3ad26c46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ffe5143a5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fb774d0674e65" /><Relationship Type="http://schemas.openxmlformats.org/officeDocument/2006/relationships/theme" Target="/ppt/slideMasters/theme/theme1.xml" Id="Rf2f7b3b4d05e4b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afb774d0674e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ff1e4916842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05fb88b7442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a78ead6c449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84e9b4dd043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66bdaa8344c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3562500714f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53bc2840845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PRODUCTIONS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PRODUCTIONS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ØHRLING LISE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