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660c500dc044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3a1f01715c4f7c"/>
  </p:sldMasterIdLst>
  <p:sldIdLst>
    <p:sldId xmlns:r="http://schemas.openxmlformats.org/officeDocument/2006/relationships" id="256" r:id="R504876ede0e34706"/>
    <p:sldId xmlns:r="http://schemas.openxmlformats.org/officeDocument/2006/relationships" id="257" r:id="R6f9a6250539f43e5"/>
    <p:sldId xmlns:r="http://schemas.openxmlformats.org/officeDocument/2006/relationships" id="258" r:id="R5680fe9c6b3b40b6"/>
    <p:sldId xmlns:r="http://schemas.openxmlformats.org/officeDocument/2006/relationships" id="259" r:id="R4e3610b6e1814095"/>
    <p:sldId xmlns:r="http://schemas.openxmlformats.org/officeDocument/2006/relationships" id="260" r:id="Rc2d8b0ecc6f944e3"/>
    <p:sldId xmlns:r="http://schemas.openxmlformats.org/officeDocument/2006/relationships" id="261" r:id="R29f7f47fd26149a6"/>
    <p:sldId xmlns:r="http://schemas.openxmlformats.org/officeDocument/2006/relationships" id="262" r:id="Rc3fd2669caf945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a1f01715c4f7c" /><Relationship Type="http://schemas.openxmlformats.org/officeDocument/2006/relationships/slide" Target="/ppt/slides/slide1.xml" Id="R504876ede0e34706" /><Relationship Type="http://schemas.openxmlformats.org/officeDocument/2006/relationships/slide" Target="/ppt/slides/slide2.xml" Id="R6f9a6250539f43e5" /><Relationship Type="http://schemas.openxmlformats.org/officeDocument/2006/relationships/slide" Target="/ppt/slides/slide3.xml" Id="R5680fe9c6b3b40b6" /><Relationship Type="http://schemas.openxmlformats.org/officeDocument/2006/relationships/slide" Target="/ppt/slides/slide4.xml" Id="R4e3610b6e1814095" /><Relationship Type="http://schemas.openxmlformats.org/officeDocument/2006/relationships/slide" Target="/ppt/slides/slide5.xml" Id="Rc2d8b0ecc6f944e3" /><Relationship Type="http://schemas.openxmlformats.org/officeDocument/2006/relationships/slide" Target="/ppt/slides/slide6.xml" Id="R29f7f47fd26149a6" /><Relationship Type="http://schemas.openxmlformats.org/officeDocument/2006/relationships/slide" Target="/ppt/slides/slide7.xml" Id="Rc3fd2669caf945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92a2deb4645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dde0d15c5400e" /><Relationship Type="http://schemas.openxmlformats.org/officeDocument/2006/relationships/theme" Target="/ppt/slideMasters/theme/theme1.xml" Id="R2364e58d6ee746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7dde0d15c540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75ff41962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de5923bf64e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ccce684da4c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0deff299547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65ccc72324e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333bd12394f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24da096c54c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TRUEMARK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 TOMAS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Steinsvikneset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