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df3c5e17b743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69ee44eb5146a5"/>
  </p:sldMasterIdLst>
  <p:sldIdLst>
    <p:sldId xmlns:r="http://schemas.openxmlformats.org/officeDocument/2006/relationships" id="256" r:id="R1e067b06c9bb4a2e"/>
    <p:sldId xmlns:r="http://schemas.openxmlformats.org/officeDocument/2006/relationships" id="257" r:id="R8c40a5eee1574e85"/>
    <p:sldId xmlns:r="http://schemas.openxmlformats.org/officeDocument/2006/relationships" id="258" r:id="R65aae8c3a2b641b3"/>
    <p:sldId xmlns:r="http://schemas.openxmlformats.org/officeDocument/2006/relationships" id="259" r:id="R28b10fea228e4c48"/>
    <p:sldId xmlns:r="http://schemas.openxmlformats.org/officeDocument/2006/relationships" id="260" r:id="R7b110855f2394350"/>
    <p:sldId xmlns:r="http://schemas.openxmlformats.org/officeDocument/2006/relationships" id="261" r:id="Rfac5cfb09e4b4baa"/>
    <p:sldId xmlns:r="http://schemas.openxmlformats.org/officeDocument/2006/relationships" id="262" r:id="R2fa58ce1ce404a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69ee44eb5146a5" /><Relationship Type="http://schemas.openxmlformats.org/officeDocument/2006/relationships/slide" Target="/ppt/slides/slide1.xml" Id="R1e067b06c9bb4a2e" /><Relationship Type="http://schemas.openxmlformats.org/officeDocument/2006/relationships/slide" Target="/ppt/slides/slide2.xml" Id="R8c40a5eee1574e85" /><Relationship Type="http://schemas.openxmlformats.org/officeDocument/2006/relationships/slide" Target="/ppt/slides/slide3.xml" Id="R65aae8c3a2b641b3" /><Relationship Type="http://schemas.openxmlformats.org/officeDocument/2006/relationships/slide" Target="/ppt/slides/slide4.xml" Id="R28b10fea228e4c48" /><Relationship Type="http://schemas.openxmlformats.org/officeDocument/2006/relationships/slide" Target="/ppt/slides/slide5.xml" Id="R7b110855f2394350" /><Relationship Type="http://schemas.openxmlformats.org/officeDocument/2006/relationships/slide" Target="/ppt/slides/slide6.xml" Id="Rfac5cfb09e4b4baa" /><Relationship Type="http://schemas.openxmlformats.org/officeDocument/2006/relationships/slide" Target="/ppt/slides/slide7.xml" Id="R2fa58ce1ce404a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34ba31d1f48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3e88eeca94f79" /><Relationship Type="http://schemas.openxmlformats.org/officeDocument/2006/relationships/theme" Target="/ppt/slideMasters/theme/theme1.xml" Id="R58f86cdf43874a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73e88eeca94f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fbabdfc1e47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d7fb6d80146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2a0a18eb147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b46fbb7944c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a280e1b7640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a39f58a954b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9a0bee47e45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FRAVIA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FRAVIA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9 576 755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49 921 160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78 474 535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SANDVIK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Fredriksborgveien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