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9dbb2ded35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7641e2c774520"/>
  </p:sldMasterIdLst>
  <p:sldIdLst>
    <p:sldId xmlns:r="http://schemas.openxmlformats.org/officeDocument/2006/relationships" id="256" r:id="Rc326c6f7758947bc"/>
    <p:sldId xmlns:r="http://schemas.openxmlformats.org/officeDocument/2006/relationships" id="257" r:id="R398fd628aa054942"/>
    <p:sldId xmlns:r="http://schemas.openxmlformats.org/officeDocument/2006/relationships" id="258" r:id="R9d38e873bb8c4453"/>
    <p:sldId xmlns:r="http://schemas.openxmlformats.org/officeDocument/2006/relationships" id="259" r:id="R7ff93565d4fe47b6"/>
    <p:sldId xmlns:r="http://schemas.openxmlformats.org/officeDocument/2006/relationships" id="260" r:id="Re59a35a0eb81480e"/>
    <p:sldId xmlns:r="http://schemas.openxmlformats.org/officeDocument/2006/relationships" id="261" r:id="R9f418fd0e0a848d7"/>
    <p:sldId xmlns:r="http://schemas.openxmlformats.org/officeDocument/2006/relationships" id="262" r:id="R19f47dfee859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7641e2c774520" /><Relationship Type="http://schemas.openxmlformats.org/officeDocument/2006/relationships/slide" Target="/ppt/slides/slide1.xml" Id="Rc326c6f7758947bc" /><Relationship Type="http://schemas.openxmlformats.org/officeDocument/2006/relationships/slide" Target="/ppt/slides/slide2.xml" Id="R398fd628aa054942" /><Relationship Type="http://schemas.openxmlformats.org/officeDocument/2006/relationships/slide" Target="/ppt/slides/slide3.xml" Id="R9d38e873bb8c4453" /><Relationship Type="http://schemas.openxmlformats.org/officeDocument/2006/relationships/slide" Target="/ppt/slides/slide4.xml" Id="R7ff93565d4fe47b6" /><Relationship Type="http://schemas.openxmlformats.org/officeDocument/2006/relationships/slide" Target="/ppt/slides/slide5.xml" Id="Re59a35a0eb81480e" /><Relationship Type="http://schemas.openxmlformats.org/officeDocument/2006/relationships/slide" Target="/ppt/slides/slide6.xml" Id="R9f418fd0e0a848d7" /><Relationship Type="http://schemas.openxmlformats.org/officeDocument/2006/relationships/slide" Target="/ppt/slides/slide7.xml" Id="R19f47dfee859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3e09488a2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d11acd9a4c54" /><Relationship Type="http://schemas.openxmlformats.org/officeDocument/2006/relationships/theme" Target="/ppt/slideMasters/theme/theme1.xml" Id="Ra6378744acf740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93d11acd9a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4c0879a66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500286672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5bc872a354f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5018c77ad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c3196e08c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596050d0e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5adc824fa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ASKØY TØMRERSERVICE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ASKØY TØMRERSERVICE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−101 064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Austre Ramsøytangen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