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79fb84a82840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6c810c40884bd5"/>
  </p:sldMasterIdLst>
  <p:sldIdLst>
    <p:sldId xmlns:r="http://schemas.openxmlformats.org/officeDocument/2006/relationships" id="256" r:id="R0a5ccd4abd0c45f9"/>
    <p:sldId xmlns:r="http://schemas.openxmlformats.org/officeDocument/2006/relationships" id="257" r:id="Ra8bfe1da409c4ea1"/>
    <p:sldId xmlns:r="http://schemas.openxmlformats.org/officeDocument/2006/relationships" id="258" r:id="R028fb0664b054660"/>
    <p:sldId xmlns:r="http://schemas.openxmlformats.org/officeDocument/2006/relationships" id="259" r:id="R7909fd3326ec4c38"/>
    <p:sldId xmlns:r="http://schemas.openxmlformats.org/officeDocument/2006/relationships" id="260" r:id="Rfae862f5b7f64d78"/>
    <p:sldId xmlns:r="http://schemas.openxmlformats.org/officeDocument/2006/relationships" id="261" r:id="Rae6bf77025f844ac"/>
    <p:sldId xmlns:r="http://schemas.openxmlformats.org/officeDocument/2006/relationships" id="262" r:id="Rbbe0b3330cd545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6c810c40884bd5" /><Relationship Type="http://schemas.openxmlformats.org/officeDocument/2006/relationships/slide" Target="/ppt/slides/slide1.xml" Id="R0a5ccd4abd0c45f9" /><Relationship Type="http://schemas.openxmlformats.org/officeDocument/2006/relationships/slide" Target="/ppt/slides/slide2.xml" Id="Ra8bfe1da409c4ea1" /><Relationship Type="http://schemas.openxmlformats.org/officeDocument/2006/relationships/slide" Target="/ppt/slides/slide3.xml" Id="R028fb0664b054660" /><Relationship Type="http://schemas.openxmlformats.org/officeDocument/2006/relationships/slide" Target="/ppt/slides/slide4.xml" Id="R7909fd3326ec4c38" /><Relationship Type="http://schemas.openxmlformats.org/officeDocument/2006/relationships/slide" Target="/ppt/slides/slide5.xml" Id="Rfae862f5b7f64d78" /><Relationship Type="http://schemas.openxmlformats.org/officeDocument/2006/relationships/slide" Target="/ppt/slides/slide6.xml" Id="Rae6bf77025f844ac" /><Relationship Type="http://schemas.openxmlformats.org/officeDocument/2006/relationships/slide" Target="/ppt/slides/slide7.xml" Id="Rbbe0b3330cd545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e0cb3afd924c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387ebd67b49ab" /><Relationship Type="http://schemas.openxmlformats.org/officeDocument/2006/relationships/theme" Target="/ppt/slideMasters/theme/theme1.xml" Id="R0ffece4e41df4d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5387ebd67b49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9ea716e5c48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80c5bf9414e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f0ae38f9246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09110e7e647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f7eb0e1b048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78b0b4c8c45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c0981d08f47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NUME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 AS ble etablert [år] og holder til i Nore.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1 045 686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738 626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Åsbøgrendvegen 375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3629 Nore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920 450 261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 AS</a:t>
            </a:r>
          </a:p>
        </p:txBody>
      </p:sp>
    </p:spTree>
  </p:cSld>
  <p:clrMapOvr>
    <a:masterClrMapping xmlns:a="http://schemas.openxmlformats.org/drawingml/2006/main"/>
  </p:clrMapOvr>
</p:sld>
</file>