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2775fc6a345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a11c7c4f94ed9"/>
  </p:sldMasterIdLst>
  <p:sldIdLst>
    <p:sldId xmlns:r="http://schemas.openxmlformats.org/officeDocument/2006/relationships" id="256" r:id="Rc88249f497c24a0c"/>
    <p:sldId xmlns:r="http://schemas.openxmlformats.org/officeDocument/2006/relationships" id="257" r:id="R52c236e24d264819"/>
    <p:sldId xmlns:r="http://schemas.openxmlformats.org/officeDocument/2006/relationships" id="258" r:id="R747694cafedd4dfb"/>
    <p:sldId xmlns:r="http://schemas.openxmlformats.org/officeDocument/2006/relationships" id="259" r:id="R4564ac24f74d4f2f"/>
    <p:sldId xmlns:r="http://schemas.openxmlformats.org/officeDocument/2006/relationships" id="260" r:id="R800f9255516442a7"/>
    <p:sldId xmlns:r="http://schemas.openxmlformats.org/officeDocument/2006/relationships" id="261" r:id="R2b15e8d76be644f2"/>
    <p:sldId xmlns:r="http://schemas.openxmlformats.org/officeDocument/2006/relationships" id="262" r:id="R27db68796152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a11c7c4f94ed9" /><Relationship Type="http://schemas.openxmlformats.org/officeDocument/2006/relationships/slide" Target="/ppt/slides/slide1.xml" Id="Rc88249f497c24a0c" /><Relationship Type="http://schemas.openxmlformats.org/officeDocument/2006/relationships/slide" Target="/ppt/slides/slide2.xml" Id="R52c236e24d264819" /><Relationship Type="http://schemas.openxmlformats.org/officeDocument/2006/relationships/slide" Target="/ppt/slides/slide3.xml" Id="R747694cafedd4dfb" /><Relationship Type="http://schemas.openxmlformats.org/officeDocument/2006/relationships/slide" Target="/ppt/slides/slide4.xml" Id="R4564ac24f74d4f2f" /><Relationship Type="http://schemas.openxmlformats.org/officeDocument/2006/relationships/slide" Target="/ppt/slides/slide5.xml" Id="R800f9255516442a7" /><Relationship Type="http://schemas.openxmlformats.org/officeDocument/2006/relationships/slide" Target="/ppt/slides/slide6.xml" Id="R2b15e8d76be644f2" /><Relationship Type="http://schemas.openxmlformats.org/officeDocument/2006/relationships/slide" Target="/ppt/slides/slide7.xml" Id="R27db68796152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8c0846cf14d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6b78679f2460b" /><Relationship Type="http://schemas.openxmlformats.org/officeDocument/2006/relationships/theme" Target="/ppt/slideMasters/theme/theme1.xml" Id="Rbfd0d9aa82174f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6b78679f246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6a76e77db47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dbd28e8d4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e2e43228a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776d4e0cf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00e9dad7b4b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dcb32c0974b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6a2b98394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