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97b04202a045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882b4e91744322"/>
  </p:sldMasterIdLst>
  <p:sldIdLst>
    <p:sldId xmlns:r="http://schemas.openxmlformats.org/officeDocument/2006/relationships" id="256" r:id="Rae209393e6a94271"/>
    <p:sldId xmlns:r="http://schemas.openxmlformats.org/officeDocument/2006/relationships" id="257" r:id="R7f3d7a3f3780445d"/>
    <p:sldId xmlns:r="http://schemas.openxmlformats.org/officeDocument/2006/relationships" id="258" r:id="R37c3fe9557b943eb"/>
    <p:sldId xmlns:r="http://schemas.openxmlformats.org/officeDocument/2006/relationships" id="259" r:id="R4ea0acc4d3c34b52"/>
    <p:sldId xmlns:r="http://schemas.openxmlformats.org/officeDocument/2006/relationships" id="260" r:id="R39cf6c0a3a024d4d"/>
    <p:sldId xmlns:r="http://schemas.openxmlformats.org/officeDocument/2006/relationships" id="261" r:id="R1fa6095dd6a549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82b4e91744322" /><Relationship Type="http://schemas.openxmlformats.org/officeDocument/2006/relationships/slide" Target="/ppt/slides/slide1.xml" Id="Rae209393e6a94271" /><Relationship Type="http://schemas.openxmlformats.org/officeDocument/2006/relationships/slide" Target="/ppt/slides/slide2.xml" Id="R7f3d7a3f3780445d" /><Relationship Type="http://schemas.openxmlformats.org/officeDocument/2006/relationships/slide" Target="/ppt/slides/slide3.xml" Id="R37c3fe9557b943eb" /><Relationship Type="http://schemas.openxmlformats.org/officeDocument/2006/relationships/slide" Target="/ppt/slides/slide4.xml" Id="R4ea0acc4d3c34b52" /><Relationship Type="http://schemas.openxmlformats.org/officeDocument/2006/relationships/slide" Target="/ppt/slides/slide5.xml" Id="R39cf6c0a3a024d4d" /><Relationship Type="http://schemas.openxmlformats.org/officeDocument/2006/relationships/slide" Target="/ppt/slides/slide6.xml" Id="R1fa6095dd6a549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a423ac0c4242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5db49edd54552" /><Relationship Type="http://schemas.openxmlformats.org/officeDocument/2006/relationships/theme" Target="/ppt/slideMasters/theme/theme1.xml" Id="R9fc42127b0ce49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25db49edd545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f9be5dc7f47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b677f1900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b3f29475b44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da266ac5442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c5f6e03a448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eb824a621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