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cfd5c8fbeb4a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9abef99dfa4f98"/>
  </p:sldMasterIdLst>
  <p:sldIdLst>
    <p:sldId xmlns:r="http://schemas.openxmlformats.org/officeDocument/2006/relationships" id="256" r:id="Reafcb035fe6a4494"/>
    <p:sldId xmlns:r="http://schemas.openxmlformats.org/officeDocument/2006/relationships" id="257" r:id="Rf1115e885fd04ceb"/>
    <p:sldId xmlns:r="http://schemas.openxmlformats.org/officeDocument/2006/relationships" id="258" r:id="R127b3bbe152f4b7a"/>
    <p:sldId xmlns:r="http://schemas.openxmlformats.org/officeDocument/2006/relationships" id="259" r:id="R040c7e158b6547da"/>
    <p:sldId xmlns:r="http://schemas.openxmlformats.org/officeDocument/2006/relationships" id="260" r:id="R06eecafd1dd549bf"/>
    <p:sldId xmlns:r="http://schemas.openxmlformats.org/officeDocument/2006/relationships" id="261" r:id="Rd757f7d918fe478e"/>
    <p:sldId xmlns:r="http://schemas.openxmlformats.org/officeDocument/2006/relationships" id="262" r:id="R2634cb0ad06f4c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9abef99dfa4f98" /><Relationship Type="http://schemas.openxmlformats.org/officeDocument/2006/relationships/slide" Target="/ppt/slides/slide1.xml" Id="Reafcb035fe6a4494" /><Relationship Type="http://schemas.openxmlformats.org/officeDocument/2006/relationships/slide" Target="/ppt/slides/slide2.xml" Id="Rf1115e885fd04ceb" /><Relationship Type="http://schemas.openxmlformats.org/officeDocument/2006/relationships/slide" Target="/ppt/slides/slide3.xml" Id="R127b3bbe152f4b7a" /><Relationship Type="http://schemas.openxmlformats.org/officeDocument/2006/relationships/slide" Target="/ppt/slides/slide4.xml" Id="R040c7e158b6547da" /><Relationship Type="http://schemas.openxmlformats.org/officeDocument/2006/relationships/slide" Target="/ppt/slides/slide5.xml" Id="R06eecafd1dd549bf" /><Relationship Type="http://schemas.openxmlformats.org/officeDocument/2006/relationships/slide" Target="/ppt/slides/slide6.xml" Id="Rd757f7d918fe478e" /><Relationship Type="http://schemas.openxmlformats.org/officeDocument/2006/relationships/slide" Target="/ppt/slides/slide7.xml" Id="R2634cb0ad06f4c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96cff087844e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b18cf99d14bd3" /><Relationship Type="http://schemas.openxmlformats.org/officeDocument/2006/relationships/theme" Target="/ppt/slideMasters/theme/theme1.xml" Id="R9bc0c5e985c54a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2b18cf99d14b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958bd97a041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b744c63cd47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32818764242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bfa8cee6a44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ab195a40b4f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f1f2ba36e42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e5f82b30f49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MORKEN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MORKEN MASKIN AS ble etablert [år] og holder til i Skaun.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40 677 650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1 474 266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−979 508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14 000 144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MORKEN MULTISERVICE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E MORKEN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V. MORKEN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 SKJETNE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GRANDETRØ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WIGGEN AS  –  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Skaunaskogen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7357 Skaun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920 366 201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