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2f6c8d1e1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79265f11b84118"/>
  </p:sldMasterIdLst>
  <p:sldIdLst>
    <p:sldId xmlns:r="http://schemas.openxmlformats.org/officeDocument/2006/relationships" id="256" r:id="R18057303800d48ad"/>
    <p:sldId xmlns:r="http://schemas.openxmlformats.org/officeDocument/2006/relationships" id="257" r:id="R9ad2b77dfd324d3f"/>
    <p:sldId xmlns:r="http://schemas.openxmlformats.org/officeDocument/2006/relationships" id="258" r:id="Rc5e292e7f3d4472b"/>
    <p:sldId xmlns:r="http://schemas.openxmlformats.org/officeDocument/2006/relationships" id="259" r:id="Rf35223de28c84830"/>
    <p:sldId xmlns:r="http://schemas.openxmlformats.org/officeDocument/2006/relationships" id="260" r:id="R5400c1c67d274178"/>
    <p:sldId xmlns:r="http://schemas.openxmlformats.org/officeDocument/2006/relationships" id="261" r:id="R2152ddc02eac40da"/>
    <p:sldId xmlns:r="http://schemas.openxmlformats.org/officeDocument/2006/relationships" id="262" r:id="R15175a86c433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9265f11b84118" /><Relationship Type="http://schemas.openxmlformats.org/officeDocument/2006/relationships/slide" Target="/ppt/slides/slide1.xml" Id="R18057303800d48ad" /><Relationship Type="http://schemas.openxmlformats.org/officeDocument/2006/relationships/slide" Target="/ppt/slides/slide2.xml" Id="R9ad2b77dfd324d3f" /><Relationship Type="http://schemas.openxmlformats.org/officeDocument/2006/relationships/slide" Target="/ppt/slides/slide3.xml" Id="Rc5e292e7f3d4472b" /><Relationship Type="http://schemas.openxmlformats.org/officeDocument/2006/relationships/slide" Target="/ppt/slides/slide4.xml" Id="Rf35223de28c84830" /><Relationship Type="http://schemas.openxmlformats.org/officeDocument/2006/relationships/slide" Target="/ppt/slides/slide5.xml" Id="R5400c1c67d274178" /><Relationship Type="http://schemas.openxmlformats.org/officeDocument/2006/relationships/slide" Target="/ppt/slides/slide6.xml" Id="R2152ddc02eac40da" /><Relationship Type="http://schemas.openxmlformats.org/officeDocument/2006/relationships/slide" Target="/ppt/slides/slide7.xml" Id="R15175a86c433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74328a7b7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b629ba918411a" /><Relationship Type="http://schemas.openxmlformats.org/officeDocument/2006/relationships/theme" Target="/ppt/slideMasters/theme/theme1.xml" Id="R6f3db5109ee7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b629ba918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6aeea286e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8d4ea9bf5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71c5abf62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e8af938c7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ab4eaa9af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a6ea9cdd4e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3c3b495b3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