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7968c9954b44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7c0c7658204017"/>
  </p:sldMasterIdLst>
  <p:sldIdLst>
    <p:sldId xmlns:r="http://schemas.openxmlformats.org/officeDocument/2006/relationships" id="256" r:id="R11bfc97b033d462b"/>
    <p:sldId xmlns:r="http://schemas.openxmlformats.org/officeDocument/2006/relationships" id="257" r:id="R23e23c8b7d0b42fe"/>
    <p:sldId xmlns:r="http://schemas.openxmlformats.org/officeDocument/2006/relationships" id="258" r:id="Rfab00250834f4e72"/>
    <p:sldId xmlns:r="http://schemas.openxmlformats.org/officeDocument/2006/relationships" id="259" r:id="R102f343518a04915"/>
    <p:sldId xmlns:r="http://schemas.openxmlformats.org/officeDocument/2006/relationships" id="260" r:id="R9c90d56fe4744c86"/>
    <p:sldId xmlns:r="http://schemas.openxmlformats.org/officeDocument/2006/relationships" id="261" r:id="R3fd7c80fd35e498d"/>
    <p:sldId xmlns:r="http://schemas.openxmlformats.org/officeDocument/2006/relationships" id="262" r:id="R7c89b597aa5040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7c0c7658204017" /><Relationship Type="http://schemas.openxmlformats.org/officeDocument/2006/relationships/slide" Target="/ppt/slides/slide1.xml" Id="R11bfc97b033d462b" /><Relationship Type="http://schemas.openxmlformats.org/officeDocument/2006/relationships/slide" Target="/ppt/slides/slide2.xml" Id="R23e23c8b7d0b42fe" /><Relationship Type="http://schemas.openxmlformats.org/officeDocument/2006/relationships/slide" Target="/ppt/slides/slide3.xml" Id="Rfab00250834f4e72" /><Relationship Type="http://schemas.openxmlformats.org/officeDocument/2006/relationships/slide" Target="/ppt/slides/slide4.xml" Id="R102f343518a04915" /><Relationship Type="http://schemas.openxmlformats.org/officeDocument/2006/relationships/slide" Target="/ppt/slides/slide5.xml" Id="R9c90d56fe4744c86" /><Relationship Type="http://schemas.openxmlformats.org/officeDocument/2006/relationships/slide" Target="/ppt/slides/slide6.xml" Id="R3fd7c80fd35e498d" /><Relationship Type="http://schemas.openxmlformats.org/officeDocument/2006/relationships/slide" Target="/ppt/slides/slide7.xml" Id="R7c89b597aa5040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5470fc053b43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923a9da8c434f" /><Relationship Type="http://schemas.openxmlformats.org/officeDocument/2006/relationships/theme" Target="/ppt/slideMasters/theme/theme1.xml" Id="R191f928bd38d46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5923a9da8c43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569a6d82147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b290516ed44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008fa574d4a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87ebba9344f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d85058dec4e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9474ebdea41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2d35efee84f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SMÅGE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SMÅGE AS ble etablert [år] og holder til i Aukra.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4 062 233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10 150 802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13 178 944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ODDGEIR SMÅGE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6480 Aukra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920 357 539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