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9801a1350f41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6af78a3f0f4bcd"/>
  </p:sldMasterIdLst>
  <p:sldIdLst>
    <p:sldId xmlns:r="http://schemas.openxmlformats.org/officeDocument/2006/relationships" id="256" r:id="R311ca9eab1ff4cde"/>
    <p:sldId xmlns:r="http://schemas.openxmlformats.org/officeDocument/2006/relationships" id="257" r:id="R402a1fa6e2fa4942"/>
    <p:sldId xmlns:r="http://schemas.openxmlformats.org/officeDocument/2006/relationships" id="258" r:id="R78fcc9c35403432a"/>
    <p:sldId xmlns:r="http://schemas.openxmlformats.org/officeDocument/2006/relationships" id="259" r:id="Rc1478d9301de4598"/>
    <p:sldId xmlns:r="http://schemas.openxmlformats.org/officeDocument/2006/relationships" id="260" r:id="R689db8b313804f4d"/>
    <p:sldId xmlns:r="http://schemas.openxmlformats.org/officeDocument/2006/relationships" id="261" r:id="Rb1b3c8f7a117411d"/>
    <p:sldId xmlns:r="http://schemas.openxmlformats.org/officeDocument/2006/relationships" id="262" r:id="R511fd3344acd48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6af78a3f0f4bcd" /><Relationship Type="http://schemas.openxmlformats.org/officeDocument/2006/relationships/slide" Target="/ppt/slides/slide1.xml" Id="R311ca9eab1ff4cde" /><Relationship Type="http://schemas.openxmlformats.org/officeDocument/2006/relationships/slide" Target="/ppt/slides/slide2.xml" Id="R402a1fa6e2fa4942" /><Relationship Type="http://schemas.openxmlformats.org/officeDocument/2006/relationships/slide" Target="/ppt/slides/slide3.xml" Id="R78fcc9c35403432a" /><Relationship Type="http://schemas.openxmlformats.org/officeDocument/2006/relationships/slide" Target="/ppt/slides/slide4.xml" Id="Rc1478d9301de4598" /><Relationship Type="http://schemas.openxmlformats.org/officeDocument/2006/relationships/slide" Target="/ppt/slides/slide5.xml" Id="R689db8b313804f4d" /><Relationship Type="http://schemas.openxmlformats.org/officeDocument/2006/relationships/slide" Target="/ppt/slides/slide6.xml" Id="Rb1b3c8f7a117411d" /><Relationship Type="http://schemas.openxmlformats.org/officeDocument/2006/relationships/slide" Target="/ppt/slides/slide7.xml" Id="R511fd3344acd48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4c259ac6144e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f4b5bbadf48a5" /><Relationship Type="http://schemas.openxmlformats.org/officeDocument/2006/relationships/theme" Target="/ppt/slideMasters/theme/theme1.xml" Id="Rdecfaac6512946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9f4b5bbadf48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7922f11c04a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8216fb1cb4e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4def16bee47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975dc09a647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b13f6c48a4a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ebf97c4b445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b5a504eaf40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HALVING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HALVING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−294 677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−2 174 314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4 721 200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6 788 804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STORVESTREINVEST AS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WAU I/O AS  –  18,9 %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ILLØKKEN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SPORSEM HOLDING AS  –  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MASKINRINGEN AS  –  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Trondhjemsvegen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2821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920 354 513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