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6d26249c1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9c64f564145be"/>
  </p:sldMasterIdLst>
  <p:sldIdLst>
    <p:sldId xmlns:r="http://schemas.openxmlformats.org/officeDocument/2006/relationships" id="256" r:id="R8c1500312dd24027"/>
    <p:sldId xmlns:r="http://schemas.openxmlformats.org/officeDocument/2006/relationships" id="257" r:id="R77c0913de85e4fa3"/>
    <p:sldId xmlns:r="http://schemas.openxmlformats.org/officeDocument/2006/relationships" id="258" r:id="R998dbcb84fc8478c"/>
    <p:sldId xmlns:r="http://schemas.openxmlformats.org/officeDocument/2006/relationships" id="259" r:id="Ra4ce3446ec9741ff"/>
    <p:sldId xmlns:r="http://schemas.openxmlformats.org/officeDocument/2006/relationships" id="260" r:id="Rb036d84af98e42f2"/>
    <p:sldId xmlns:r="http://schemas.openxmlformats.org/officeDocument/2006/relationships" id="261" r:id="Rd8683b6093674d2e"/>
    <p:sldId xmlns:r="http://schemas.openxmlformats.org/officeDocument/2006/relationships" id="262" r:id="R9637cfdaa8e5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9c64f564145be" /><Relationship Type="http://schemas.openxmlformats.org/officeDocument/2006/relationships/slide" Target="/ppt/slides/slide1.xml" Id="R8c1500312dd24027" /><Relationship Type="http://schemas.openxmlformats.org/officeDocument/2006/relationships/slide" Target="/ppt/slides/slide2.xml" Id="R77c0913de85e4fa3" /><Relationship Type="http://schemas.openxmlformats.org/officeDocument/2006/relationships/slide" Target="/ppt/slides/slide3.xml" Id="R998dbcb84fc8478c" /><Relationship Type="http://schemas.openxmlformats.org/officeDocument/2006/relationships/slide" Target="/ppt/slides/slide4.xml" Id="Ra4ce3446ec9741ff" /><Relationship Type="http://schemas.openxmlformats.org/officeDocument/2006/relationships/slide" Target="/ppt/slides/slide5.xml" Id="Rb036d84af98e42f2" /><Relationship Type="http://schemas.openxmlformats.org/officeDocument/2006/relationships/slide" Target="/ppt/slides/slide6.xml" Id="Rd8683b6093674d2e" /><Relationship Type="http://schemas.openxmlformats.org/officeDocument/2006/relationships/slide" Target="/ppt/slides/slide7.xml" Id="R9637cfdaa8e5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6e3b7b292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9196d186b42b4" /><Relationship Type="http://schemas.openxmlformats.org/officeDocument/2006/relationships/theme" Target="/ppt/slideMasters/theme/theme1.xml" Id="R6919104ecc36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9196d186b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08939210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b2011831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262d9085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0770d0bc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62393b42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5834c422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cc7a2c33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6 788 804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EDUTAIN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ANDERS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MADSHUS ØYVIND GRØNN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SMEDSHAMMER RUNE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Trondhjemsvegen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