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d141a9c4654d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64e4635c04303"/>
  </p:sldMasterIdLst>
  <p:sldIdLst>
    <p:sldId xmlns:r="http://schemas.openxmlformats.org/officeDocument/2006/relationships" id="256" r:id="Rc9b620f6b95c400b"/>
    <p:sldId xmlns:r="http://schemas.openxmlformats.org/officeDocument/2006/relationships" id="257" r:id="R1159a092be124d90"/>
    <p:sldId xmlns:r="http://schemas.openxmlformats.org/officeDocument/2006/relationships" id="258" r:id="R8f9adb6cc83f418d"/>
    <p:sldId xmlns:r="http://schemas.openxmlformats.org/officeDocument/2006/relationships" id="259" r:id="Ra90470966e334916"/>
    <p:sldId xmlns:r="http://schemas.openxmlformats.org/officeDocument/2006/relationships" id="260" r:id="R270e9ea08caf4056"/>
    <p:sldId xmlns:r="http://schemas.openxmlformats.org/officeDocument/2006/relationships" id="261" r:id="Rd93f0f0f47dd49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64e4635c04303" /><Relationship Type="http://schemas.openxmlformats.org/officeDocument/2006/relationships/slide" Target="/ppt/slides/slide1.xml" Id="Rc9b620f6b95c400b" /><Relationship Type="http://schemas.openxmlformats.org/officeDocument/2006/relationships/slide" Target="/ppt/slides/slide2.xml" Id="R1159a092be124d90" /><Relationship Type="http://schemas.openxmlformats.org/officeDocument/2006/relationships/slide" Target="/ppt/slides/slide3.xml" Id="R8f9adb6cc83f418d" /><Relationship Type="http://schemas.openxmlformats.org/officeDocument/2006/relationships/slide" Target="/ppt/slides/slide4.xml" Id="Ra90470966e334916" /><Relationship Type="http://schemas.openxmlformats.org/officeDocument/2006/relationships/slide" Target="/ppt/slides/slide5.xml" Id="R270e9ea08caf4056" /><Relationship Type="http://schemas.openxmlformats.org/officeDocument/2006/relationships/slide" Target="/ppt/slides/slide6.xml" Id="Rd93f0f0f47dd49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ea427a3b5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99b132b5c40d7" /><Relationship Type="http://schemas.openxmlformats.org/officeDocument/2006/relationships/theme" Target="/ppt/slideMasters/theme/theme1.xml" Id="R623b928e3898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c99b132b5c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a56a7ea3f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128a7f67d49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4a69d723343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a8e0d0e8a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eed739bb2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6c757117b49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280 497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STATCO AS</a:t>
            </a:r>
          </a:p>
        </p:txBody>
      </p:sp>
    </p:spTree>
  </p:cSld>
  <p:clrMapOvr>
    <a:masterClrMapping xmlns:a="http://schemas.openxmlformats.org/drawingml/2006/main"/>
  </p:clrMapOvr>
</p:sld>
</file>