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3d54872f1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0cee946ee4516"/>
  </p:sldMasterIdLst>
  <p:sldIdLst>
    <p:sldId xmlns:r="http://schemas.openxmlformats.org/officeDocument/2006/relationships" id="256" r:id="Rf165275583a44d55"/>
    <p:sldId xmlns:r="http://schemas.openxmlformats.org/officeDocument/2006/relationships" id="257" r:id="R47cbecc2873d4827"/>
    <p:sldId xmlns:r="http://schemas.openxmlformats.org/officeDocument/2006/relationships" id="258" r:id="R512f755e9dfc4bdc"/>
    <p:sldId xmlns:r="http://schemas.openxmlformats.org/officeDocument/2006/relationships" id="259" r:id="Ra937790905824863"/>
    <p:sldId xmlns:r="http://schemas.openxmlformats.org/officeDocument/2006/relationships" id="260" r:id="R5bd0d68b7054411a"/>
    <p:sldId xmlns:r="http://schemas.openxmlformats.org/officeDocument/2006/relationships" id="261" r:id="R8c5f9aa35d8c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0cee946ee4516" /><Relationship Type="http://schemas.openxmlformats.org/officeDocument/2006/relationships/slide" Target="/ppt/slides/slide1.xml" Id="Rf165275583a44d55" /><Relationship Type="http://schemas.openxmlformats.org/officeDocument/2006/relationships/slide" Target="/ppt/slides/slide2.xml" Id="R47cbecc2873d4827" /><Relationship Type="http://schemas.openxmlformats.org/officeDocument/2006/relationships/slide" Target="/ppt/slides/slide3.xml" Id="R512f755e9dfc4bdc" /><Relationship Type="http://schemas.openxmlformats.org/officeDocument/2006/relationships/slide" Target="/ppt/slides/slide4.xml" Id="Ra937790905824863" /><Relationship Type="http://schemas.openxmlformats.org/officeDocument/2006/relationships/slide" Target="/ppt/slides/slide5.xml" Id="R5bd0d68b7054411a" /><Relationship Type="http://schemas.openxmlformats.org/officeDocument/2006/relationships/slide" Target="/ppt/slides/slide6.xml" Id="R8c5f9aa35d8c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df33959a4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db6f0e014ff2" /><Relationship Type="http://schemas.openxmlformats.org/officeDocument/2006/relationships/theme" Target="/ppt/slideMasters/theme/theme1.xml" Id="Reda06853f75b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edb6f0e01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98bead067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d712826a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65ce179b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778a5c3a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a26bda96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09aacec8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