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25d53a7e54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da5d3dfec4b58"/>
  </p:sldMasterIdLst>
  <p:sldIdLst>
    <p:sldId xmlns:r="http://schemas.openxmlformats.org/officeDocument/2006/relationships" id="256" r:id="Rb197b2c8f1ae42cc"/>
    <p:sldId xmlns:r="http://schemas.openxmlformats.org/officeDocument/2006/relationships" id="257" r:id="R4e00d821b4d44c19"/>
    <p:sldId xmlns:r="http://schemas.openxmlformats.org/officeDocument/2006/relationships" id="258" r:id="R1e19d054f7e84d41"/>
    <p:sldId xmlns:r="http://schemas.openxmlformats.org/officeDocument/2006/relationships" id="259" r:id="R1ba96b11ea1c4545"/>
    <p:sldId xmlns:r="http://schemas.openxmlformats.org/officeDocument/2006/relationships" id="260" r:id="Rdaa742c5ac284da2"/>
    <p:sldId xmlns:r="http://schemas.openxmlformats.org/officeDocument/2006/relationships" id="261" r:id="Rd72cd51e54b547a0"/>
    <p:sldId xmlns:r="http://schemas.openxmlformats.org/officeDocument/2006/relationships" id="262" r:id="R2a6510ff7b20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da5d3dfec4b58" /><Relationship Type="http://schemas.openxmlformats.org/officeDocument/2006/relationships/slide" Target="/ppt/slides/slide1.xml" Id="Rb197b2c8f1ae42cc" /><Relationship Type="http://schemas.openxmlformats.org/officeDocument/2006/relationships/slide" Target="/ppt/slides/slide2.xml" Id="R4e00d821b4d44c19" /><Relationship Type="http://schemas.openxmlformats.org/officeDocument/2006/relationships/slide" Target="/ppt/slides/slide3.xml" Id="R1e19d054f7e84d41" /><Relationship Type="http://schemas.openxmlformats.org/officeDocument/2006/relationships/slide" Target="/ppt/slides/slide4.xml" Id="R1ba96b11ea1c4545" /><Relationship Type="http://schemas.openxmlformats.org/officeDocument/2006/relationships/slide" Target="/ppt/slides/slide5.xml" Id="Rdaa742c5ac284da2" /><Relationship Type="http://schemas.openxmlformats.org/officeDocument/2006/relationships/slide" Target="/ppt/slides/slide6.xml" Id="Rd72cd51e54b547a0" /><Relationship Type="http://schemas.openxmlformats.org/officeDocument/2006/relationships/slide" Target="/ppt/slides/slide7.xml" Id="R2a6510ff7b20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df9f60f42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900ae56a14860" /><Relationship Type="http://schemas.openxmlformats.org/officeDocument/2006/relationships/theme" Target="/ppt/slideMasters/theme/theme1.xml" Id="Rd453e7ba4def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900ae56a1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21f93351e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29d96020945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213d0b0c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6da2b4f6242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c73a0b2c8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a6404188540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702b8fd3a40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