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4d8209e1e46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19b6169f249e5"/>
  </p:sldMasterIdLst>
  <p:sldIdLst>
    <p:sldId xmlns:r="http://schemas.openxmlformats.org/officeDocument/2006/relationships" id="256" r:id="Rd11ba28291884fae"/>
    <p:sldId xmlns:r="http://schemas.openxmlformats.org/officeDocument/2006/relationships" id="257" r:id="R41315074881e4dc9"/>
    <p:sldId xmlns:r="http://schemas.openxmlformats.org/officeDocument/2006/relationships" id="258" r:id="Rff36ff7867d947ce"/>
    <p:sldId xmlns:r="http://schemas.openxmlformats.org/officeDocument/2006/relationships" id="259" r:id="Re45ade49f3ed46c0"/>
    <p:sldId xmlns:r="http://schemas.openxmlformats.org/officeDocument/2006/relationships" id="260" r:id="Ra2ec156aeaa24dbf"/>
    <p:sldId xmlns:r="http://schemas.openxmlformats.org/officeDocument/2006/relationships" id="261" r:id="R666f22a3b2804e81"/>
    <p:sldId xmlns:r="http://schemas.openxmlformats.org/officeDocument/2006/relationships" id="262" r:id="Rdf1157519f0046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19b6169f249e5" /><Relationship Type="http://schemas.openxmlformats.org/officeDocument/2006/relationships/slide" Target="/ppt/slides/slide1.xml" Id="Rd11ba28291884fae" /><Relationship Type="http://schemas.openxmlformats.org/officeDocument/2006/relationships/slide" Target="/ppt/slides/slide2.xml" Id="R41315074881e4dc9" /><Relationship Type="http://schemas.openxmlformats.org/officeDocument/2006/relationships/slide" Target="/ppt/slides/slide3.xml" Id="Rff36ff7867d947ce" /><Relationship Type="http://schemas.openxmlformats.org/officeDocument/2006/relationships/slide" Target="/ppt/slides/slide4.xml" Id="Re45ade49f3ed46c0" /><Relationship Type="http://schemas.openxmlformats.org/officeDocument/2006/relationships/slide" Target="/ppt/slides/slide5.xml" Id="Ra2ec156aeaa24dbf" /><Relationship Type="http://schemas.openxmlformats.org/officeDocument/2006/relationships/slide" Target="/ppt/slides/slide6.xml" Id="R666f22a3b2804e81" /><Relationship Type="http://schemas.openxmlformats.org/officeDocument/2006/relationships/slide" Target="/ppt/slides/slide7.xml" Id="Rdf1157519f0046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2610b7c2c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7763e06643e6" /><Relationship Type="http://schemas.openxmlformats.org/officeDocument/2006/relationships/theme" Target="/ppt/slideMasters/theme/theme1.xml" Id="Rfb8951218f9c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e7763e066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8b49a73b2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c42eefd944c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93894ee374f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140af189042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8ccb9ffc144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f931605f844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802310314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