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64d315a7c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d68e0ce354eef"/>
  </p:sldMasterIdLst>
  <p:sldIdLst>
    <p:sldId xmlns:r="http://schemas.openxmlformats.org/officeDocument/2006/relationships" id="256" r:id="R78bf6b144beb41f1"/>
    <p:sldId xmlns:r="http://schemas.openxmlformats.org/officeDocument/2006/relationships" id="257" r:id="Rb9e5a1f197c444e5"/>
    <p:sldId xmlns:r="http://schemas.openxmlformats.org/officeDocument/2006/relationships" id="258" r:id="Redbfc45514f64fb1"/>
    <p:sldId xmlns:r="http://schemas.openxmlformats.org/officeDocument/2006/relationships" id="259" r:id="Rd106183a89f94529"/>
    <p:sldId xmlns:r="http://schemas.openxmlformats.org/officeDocument/2006/relationships" id="260" r:id="R86c6edb1486b4643"/>
    <p:sldId xmlns:r="http://schemas.openxmlformats.org/officeDocument/2006/relationships" id="261" r:id="R3d3b1e6460d0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d68e0ce354eef" /><Relationship Type="http://schemas.openxmlformats.org/officeDocument/2006/relationships/slide" Target="/ppt/slides/slide1.xml" Id="R78bf6b144beb41f1" /><Relationship Type="http://schemas.openxmlformats.org/officeDocument/2006/relationships/slide" Target="/ppt/slides/slide2.xml" Id="Rb9e5a1f197c444e5" /><Relationship Type="http://schemas.openxmlformats.org/officeDocument/2006/relationships/slide" Target="/ppt/slides/slide3.xml" Id="Redbfc45514f64fb1" /><Relationship Type="http://schemas.openxmlformats.org/officeDocument/2006/relationships/slide" Target="/ppt/slides/slide4.xml" Id="Rd106183a89f94529" /><Relationship Type="http://schemas.openxmlformats.org/officeDocument/2006/relationships/slide" Target="/ppt/slides/slide5.xml" Id="R86c6edb1486b4643" /><Relationship Type="http://schemas.openxmlformats.org/officeDocument/2006/relationships/slide" Target="/ppt/slides/slide6.xml" Id="R3d3b1e6460d0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19dddb1bc4c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aa5aad9cc443f" /><Relationship Type="http://schemas.openxmlformats.org/officeDocument/2006/relationships/theme" Target="/ppt/slideMasters/theme/theme1.xml" Id="R7729b2bf0d9d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aa5aad9cc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662d9f017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5011dfc7b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d400a049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1afcfc7ea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077d6b27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c0eece5f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