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46259a43b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1d2f8848248d2"/>
  </p:sldMasterIdLst>
  <p:sldIdLst>
    <p:sldId xmlns:r="http://schemas.openxmlformats.org/officeDocument/2006/relationships" id="256" r:id="R09fb271a9c1a4f07"/>
    <p:sldId xmlns:r="http://schemas.openxmlformats.org/officeDocument/2006/relationships" id="257" r:id="Ra6b70243b3d6404f"/>
    <p:sldId xmlns:r="http://schemas.openxmlformats.org/officeDocument/2006/relationships" id="258" r:id="Rd9253427a8e3479a"/>
    <p:sldId xmlns:r="http://schemas.openxmlformats.org/officeDocument/2006/relationships" id="259" r:id="R3be07d80d8d54bef"/>
    <p:sldId xmlns:r="http://schemas.openxmlformats.org/officeDocument/2006/relationships" id="260" r:id="R5d3daacbe15f4a79"/>
    <p:sldId xmlns:r="http://schemas.openxmlformats.org/officeDocument/2006/relationships" id="261" r:id="Rdd3ecff3cee347e0"/>
    <p:sldId xmlns:r="http://schemas.openxmlformats.org/officeDocument/2006/relationships" id="262" r:id="R4ee3c07d2f8a43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1d2f8848248d2" /><Relationship Type="http://schemas.openxmlformats.org/officeDocument/2006/relationships/slide" Target="/ppt/slides/slide1.xml" Id="R09fb271a9c1a4f07" /><Relationship Type="http://schemas.openxmlformats.org/officeDocument/2006/relationships/slide" Target="/ppt/slides/slide2.xml" Id="Ra6b70243b3d6404f" /><Relationship Type="http://schemas.openxmlformats.org/officeDocument/2006/relationships/slide" Target="/ppt/slides/slide3.xml" Id="Rd9253427a8e3479a" /><Relationship Type="http://schemas.openxmlformats.org/officeDocument/2006/relationships/slide" Target="/ppt/slides/slide4.xml" Id="R3be07d80d8d54bef" /><Relationship Type="http://schemas.openxmlformats.org/officeDocument/2006/relationships/slide" Target="/ppt/slides/slide5.xml" Id="R5d3daacbe15f4a79" /><Relationship Type="http://schemas.openxmlformats.org/officeDocument/2006/relationships/slide" Target="/ppt/slides/slide6.xml" Id="Rdd3ecff3cee347e0" /><Relationship Type="http://schemas.openxmlformats.org/officeDocument/2006/relationships/slide" Target="/ppt/slides/slide7.xml" Id="R4ee3c07d2f8a43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40bad07df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8674fb7e3443d" /><Relationship Type="http://schemas.openxmlformats.org/officeDocument/2006/relationships/theme" Target="/ppt/slideMasters/theme/theme1.xml" Id="R0e872980542a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8674fb7e3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ea086b2b241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cb574fdc5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666af2538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83849fadf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f5d98e863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17eee81144e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33974677f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