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4b97efc65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dfe1d632047cc"/>
  </p:sldMasterIdLst>
  <p:sldIdLst>
    <p:sldId xmlns:r="http://schemas.openxmlformats.org/officeDocument/2006/relationships" id="256" r:id="R32aaf06fcfba46ce"/>
    <p:sldId xmlns:r="http://schemas.openxmlformats.org/officeDocument/2006/relationships" id="257" r:id="R8bf7ce3cf3724604"/>
    <p:sldId xmlns:r="http://schemas.openxmlformats.org/officeDocument/2006/relationships" id="258" r:id="R69f2edb845ab4463"/>
    <p:sldId xmlns:r="http://schemas.openxmlformats.org/officeDocument/2006/relationships" id="259" r:id="R41292d45eaa64b4d"/>
    <p:sldId xmlns:r="http://schemas.openxmlformats.org/officeDocument/2006/relationships" id="260" r:id="R095f0d52cb93403c"/>
    <p:sldId xmlns:r="http://schemas.openxmlformats.org/officeDocument/2006/relationships" id="261" r:id="Re83692765a714348"/>
    <p:sldId xmlns:r="http://schemas.openxmlformats.org/officeDocument/2006/relationships" id="262" r:id="R8f9bec2e20b1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dfe1d632047cc" /><Relationship Type="http://schemas.openxmlformats.org/officeDocument/2006/relationships/slide" Target="/ppt/slides/slide1.xml" Id="R32aaf06fcfba46ce" /><Relationship Type="http://schemas.openxmlformats.org/officeDocument/2006/relationships/slide" Target="/ppt/slides/slide2.xml" Id="R8bf7ce3cf3724604" /><Relationship Type="http://schemas.openxmlformats.org/officeDocument/2006/relationships/slide" Target="/ppt/slides/slide3.xml" Id="R69f2edb845ab4463" /><Relationship Type="http://schemas.openxmlformats.org/officeDocument/2006/relationships/slide" Target="/ppt/slides/slide4.xml" Id="R41292d45eaa64b4d" /><Relationship Type="http://schemas.openxmlformats.org/officeDocument/2006/relationships/slide" Target="/ppt/slides/slide5.xml" Id="R095f0d52cb93403c" /><Relationship Type="http://schemas.openxmlformats.org/officeDocument/2006/relationships/slide" Target="/ppt/slides/slide6.xml" Id="Re83692765a714348" /><Relationship Type="http://schemas.openxmlformats.org/officeDocument/2006/relationships/slide" Target="/ppt/slides/slide7.xml" Id="R8f9bec2e20b1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48e74351e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99d3e32994b78" /><Relationship Type="http://schemas.openxmlformats.org/officeDocument/2006/relationships/theme" Target="/ppt/slideMasters/theme/theme1.xml" Id="Rb6312febf789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199d3e32994b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d7ba6e161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56854d0f442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ef3287637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7c5cf9733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f4352e20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b8fe744994c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7b49b83a2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LOCUS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LOCUS HYDRO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32 027 895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−21 332 940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−89 288 779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245 339 741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926 923 548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BLÅFALL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VANNKRAFT INVEST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