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e17e436381747b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6293adc86974828"/>
  </p:sldMasterIdLst>
  <p:sldIdLst>
    <p:sldId xmlns:r="http://schemas.openxmlformats.org/officeDocument/2006/relationships" id="256" r:id="R6a3fc8ecee154cdc"/>
    <p:sldId xmlns:r="http://schemas.openxmlformats.org/officeDocument/2006/relationships" id="257" r:id="Ra5072b3d76184113"/>
    <p:sldId xmlns:r="http://schemas.openxmlformats.org/officeDocument/2006/relationships" id="258" r:id="Raa1e980d17a241c1"/>
    <p:sldId xmlns:r="http://schemas.openxmlformats.org/officeDocument/2006/relationships" id="259" r:id="R3e26a74a435743de"/>
    <p:sldId xmlns:r="http://schemas.openxmlformats.org/officeDocument/2006/relationships" id="260" r:id="Rec8a00155d434326"/>
    <p:sldId xmlns:r="http://schemas.openxmlformats.org/officeDocument/2006/relationships" id="261" r:id="R4f502d424b664337"/>
    <p:sldId xmlns:r="http://schemas.openxmlformats.org/officeDocument/2006/relationships" id="262" r:id="Rfdc78b87cf854ca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293adc86974828" /><Relationship Type="http://schemas.openxmlformats.org/officeDocument/2006/relationships/slide" Target="/ppt/slides/slide1.xml" Id="R6a3fc8ecee154cdc" /><Relationship Type="http://schemas.openxmlformats.org/officeDocument/2006/relationships/slide" Target="/ppt/slides/slide2.xml" Id="Ra5072b3d76184113" /><Relationship Type="http://schemas.openxmlformats.org/officeDocument/2006/relationships/slide" Target="/ppt/slides/slide3.xml" Id="Raa1e980d17a241c1" /><Relationship Type="http://schemas.openxmlformats.org/officeDocument/2006/relationships/slide" Target="/ppt/slides/slide4.xml" Id="R3e26a74a435743de" /><Relationship Type="http://schemas.openxmlformats.org/officeDocument/2006/relationships/slide" Target="/ppt/slides/slide5.xml" Id="Rec8a00155d434326" /><Relationship Type="http://schemas.openxmlformats.org/officeDocument/2006/relationships/slide" Target="/ppt/slides/slide6.xml" Id="R4f502d424b664337" /><Relationship Type="http://schemas.openxmlformats.org/officeDocument/2006/relationships/slide" Target="/ppt/slides/slide7.xml" Id="Rfdc78b87cf854ca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6ad81813954bc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1b2339ce084be1" /><Relationship Type="http://schemas.openxmlformats.org/officeDocument/2006/relationships/theme" Target="/ppt/slideMasters/theme/theme1.xml" Id="Rf1d3fcde1970471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81b2339ce084b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1d400eb95842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a255c6462d40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4552de592a47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8c41d3bd1444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bc4fa5964d428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b8e8d55ce44e3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0b6dce7f7543c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OJ BERGE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OJ BERGE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OJ BERGE INVEST AS ble etablert [år] og holder til i Dale I Sunnfjord.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OJ BERGE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OJ BERGE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OJ BERGE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−26 548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358 241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6 826 421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7 392 458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OJ BERGE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OVE JONNY BERGE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OJ BERGE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Ove Jonny Berge, Bjerga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6963 Dale I Sunnfjord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920 167 063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OJ BERGE INVEST AS</a:t>
            </a:r>
          </a:p>
        </p:txBody>
      </p:sp>
    </p:spTree>
  </p:cSld>
  <p:clrMapOvr>
    <a:masterClrMapping xmlns:a="http://schemas.openxmlformats.org/drawingml/2006/main"/>
  </p:clrMapOvr>
</p:sld>
</file>