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45387fe91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3e20ed14346cd"/>
  </p:sldMasterIdLst>
  <p:sldIdLst>
    <p:sldId xmlns:r="http://schemas.openxmlformats.org/officeDocument/2006/relationships" id="256" r:id="Rabacc5e99cbd4b19"/>
    <p:sldId xmlns:r="http://schemas.openxmlformats.org/officeDocument/2006/relationships" id="257" r:id="Rb67ec25b46334d7f"/>
    <p:sldId xmlns:r="http://schemas.openxmlformats.org/officeDocument/2006/relationships" id="258" r:id="R75e042edf5da4d19"/>
    <p:sldId xmlns:r="http://schemas.openxmlformats.org/officeDocument/2006/relationships" id="259" r:id="R7a70cb1144e546ed"/>
    <p:sldId xmlns:r="http://schemas.openxmlformats.org/officeDocument/2006/relationships" id="260" r:id="R2ce62c0f2dea4329"/>
    <p:sldId xmlns:r="http://schemas.openxmlformats.org/officeDocument/2006/relationships" id="261" r:id="R68940282af664135"/>
    <p:sldId xmlns:r="http://schemas.openxmlformats.org/officeDocument/2006/relationships" id="262" r:id="Rffb1462e1a90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3e20ed14346cd" /><Relationship Type="http://schemas.openxmlformats.org/officeDocument/2006/relationships/slide" Target="/ppt/slides/slide1.xml" Id="Rabacc5e99cbd4b19" /><Relationship Type="http://schemas.openxmlformats.org/officeDocument/2006/relationships/slide" Target="/ppt/slides/slide2.xml" Id="Rb67ec25b46334d7f" /><Relationship Type="http://schemas.openxmlformats.org/officeDocument/2006/relationships/slide" Target="/ppt/slides/slide3.xml" Id="R75e042edf5da4d19" /><Relationship Type="http://schemas.openxmlformats.org/officeDocument/2006/relationships/slide" Target="/ppt/slides/slide4.xml" Id="R7a70cb1144e546ed" /><Relationship Type="http://schemas.openxmlformats.org/officeDocument/2006/relationships/slide" Target="/ppt/slides/slide5.xml" Id="R2ce62c0f2dea4329" /><Relationship Type="http://schemas.openxmlformats.org/officeDocument/2006/relationships/slide" Target="/ppt/slides/slide6.xml" Id="R68940282af664135" /><Relationship Type="http://schemas.openxmlformats.org/officeDocument/2006/relationships/slide" Target="/ppt/slides/slide7.xml" Id="Rffb1462e1a90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809b69f83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9115e20204f8e" /><Relationship Type="http://schemas.openxmlformats.org/officeDocument/2006/relationships/theme" Target="/ppt/slideMasters/theme/theme1.xml" Id="Rd524462e8143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9115e2020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27501d8de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494cbba1e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1d2c3f72e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6d3d9e292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67a7169eb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73037ac0348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b35725c5b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OG 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OG M INVESTERING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353 341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1 622 780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Harald Sirevåg, Salthelleren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920 163 513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