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5d716cca34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70ff9dc5a34b9e"/>
  </p:sldMasterIdLst>
  <p:sldIdLst>
    <p:sldId xmlns:r="http://schemas.openxmlformats.org/officeDocument/2006/relationships" id="256" r:id="R87462fbeb46a4315"/>
    <p:sldId xmlns:r="http://schemas.openxmlformats.org/officeDocument/2006/relationships" id="257" r:id="R3209b4a15eee4fae"/>
    <p:sldId xmlns:r="http://schemas.openxmlformats.org/officeDocument/2006/relationships" id="258" r:id="Rdbd9cee1d0544ce5"/>
    <p:sldId xmlns:r="http://schemas.openxmlformats.org/officeDocument/2006/relationships" id="259" r:id="Re333e3c3c50e4783"/>
    <p:sldId xmlns:r="http://schemas.openxmlformats.org/officeDocument/2006/relationships" id="260" r:id="Rfc1fc105f6154086"/>
    <p:sldId xmlns:r="http://schemas.openxmlformats.org/officeDocument/2006/relationships" id="261" r:id="R486185f4b7d54928"/>
    <p:sldId xmlns:r="http://schemas.openxmlformats.org/officeDocument/2006/relationships" id="262" r:id="R154d4d81005e4f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0ff9dc5a34b9e" /><Relationship Type="http://schemas.openxmlformats.org/officeDocument/2006/relationships/slide" Target="/ppt/slides/slide1.xml" Id="R87462fbeb46a4315" /><Relationship Type="http://schemas.openxmlformats.org/officeDocument/2006/relationships/slide" Target="/ppt/slides/slide2.xml" Id="R3209b4a15eee4fae" /><Relationship Type="http://schemas.openxmlformats.org/officeDocument/2006/relationships/slide" Target="/ppt/slides/slide3.xml" Id="Rdbd9cee1d0544ce5" /><Relationship Type="http://schemas.openxmlformats.org/officeDocument/2006/relationships/slide" Target="/ppt/slides/slide4.xml" Id="Re333e3c3c50e4783" /><Relationship Type="http://schemas.openxmlformats.org/officeDocument/2006/relationships/slide" Target="/ppt/slides/slide5.xml" Id="Rfc1fc105f6154086" /><Relationship Type="http://schemas.openxmlformats.org/officeDocument/2006/relationships/slide" Target="/ppt/slides/slide6.xml" Id="R486185f4b7d54928" /><Relationship Type="http://schemas.openxmlformats.org/officeDocument/2006/relationships/slide" Target="/ppt/slides/slide7.xml" Id="R154d4d81005e4f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9fa2334524e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3e2b6d48f4699" /><Relationship Type="http://schemas.openxmlformats.org/officeDocument/2006/relationships/theme" Target="/ppt/slideMasters/theme/theme1.xml" Id="R29f5c11182a2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33e2b6d48f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ad7919e7b4e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bbbba76384b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31e6871af40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4eb2853b947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5b0e6571f4a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7136684b747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623a058c54e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GENS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14 061 973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167 156 932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177 281 137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GEIR NORMANN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ELINE FROHOLDT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NORA FROHOLDT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SONDRE NORMANN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ELINE FROHOLDT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NORA FROHOLDT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