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4c44d7ae7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906906bcff4f05"/>
  </p:sldMasterIdLst>
  <p:sldIdLst>
    <p:sldId xmlns:r="http://schemas.openxmlformats.org/officeDocument/2006/relationships" id="256" r:id="R7b295e41cc6346d3"/>
    <p:sldId xmlns:r="http://schemas.openxmlformats.org/officeDocument/2006/relationships" id="257" r:id="Raf4580718e5a4c3c"/>
    <p:sldId xmlns:r="http://schemas.openxmlformats.org/officeDocument/2006/relationships" id="258" r:id="R0b00f4a8286244f9"/>
    <p:sldId xmlns:r="http://schemas.openxmlformats.org/officeDocument/2006/relationships" id="259" r:id="R8d5ac40c8a064cae"/>
    <p:sldId xmlns:r="http://schemas.openxmlformats.org/officeDocument/2006/relationships" id="260" r:id="Rd4c2d304069d4fe8"/>
    <p:sldId xmlns:r="http://schemas.openxmlformats.org/officeDocument/2006/relationships" id="261" r:id="R0dac07f0a48a40a4"/>
    <p:sldId xmlns:r="http://schemas.openxmlformats.org/officeDocument/2006/relationships" id="262" r:id="R53e42192b91b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06906bcff4f05" /><Relationship Type="http://schemas.openxmlformats.org/officeDocument/2006/relationships/slide" Target="/ppt/slides/slide1.xml" Id="R7b295e41cc6346d3" /><Relationship Type="http://schemas.openxmlformats.org/officeDocument/2006/relationships/slide" Target="/ppt/slides/slide2.xml" Id="Raf4580718e5a4c3c" /><Relationship Type="http://schemas.openxmlformats.org/officeDocument/2006/relationships/slide" Target="/ppt/slides/slide3.xml" Id="R0b00f4a8286244f9" /><Relationship Type="http://schemas.openxmlformats.org/officeDocument/2006/relationships/slide" Target="/ppt/slides/slide4.xml" Id="R8d5ac40c8a064cae" /><Relationship Type="http://schemas.openxmlformats.org/officeDocument/2006/relationships/slide" Target="/ppt/slides/slide5.xml" Id="Rd4c2d304069d4fe8" /><Relationship Type="http://schemas.openxmlformats.org/officeDocument/2006/relationships/slide" Target="/ppt/slides/slide6.xml" Id="R0dac07f0a48a40a4" /><Relationship Type="http://schemas.openxmlformats.org/officeDocument/2006/relationships/slide" Target="/ppt/slides/slide7.xml" Id="R53e42192b91b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90df2a426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b9b74d87d4f80" /><Relationship Type="http://schemas.openxmlformats.org/officeDocument/2006/relationships/theme" Target="/ppt/slideMasters/theme/theme1.xml" Id="Reb82e4c16845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0b9b74d87d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339b8c2e2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a8bbf4ffb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49324637a41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97087297041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5cbc7563f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83b77c84b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5012f3d245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