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a7d04b07b841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a507dc98054ee2"/>
  </p:sldMasterIdLst>
  <p:sldIdLst>
    <p:sldId xmlns:r="http://schemas.openxmlformats.org/officeDocument/2006/relationships" id="256" r:id="R914e426959394f92"/>
    <p:sldId xmlns:r="http://schemas.openxmlformats.org/officeDocument/2006/relationships" id="257" r:id="Ra487ba19b50846e1"/>
    <p:sldId xmlns:r="http://schemas.openxmlformats.org/officeDocument/2006/relationships" id="258" r:id="Rfdd2391a04e4487e"/>
    <p:sldId xmlns:r="http://schemas.openxmlformats.org/officeDocument/2006/relationships" id="259" r:id="Rad437f27eac44938"/>
    <p:sldId xmlns:r="http://schemas.openxmlformats.org/officeDocument/2006/relationships" id="260" r:id="Rdb11424d328047d5"/>
    <p:sldId xmlns:r="http://schemas.openxmlformats.org/officeDocument/2006/relationships" id="261" r:id="Rbfb7fb0b960f4e6b"/>
    <p:sldId xmlns:r="http://schemas.openxmlformats.org/officeDocument/2006/relationships" id="262" r:id="R18f4852a015449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507dc98054ee2" /><Relationship Type="http://schemas.openxmlformats.org/officeDocument/2006/relationships/slide" Target="/ppt/slides/slide1.xml" Id="R914e426959394f92" /><Relationship Type="http://schemas.openxmlformats.org/officeDocument/2006/relationships/slide" Target="/ppt/slides/slide2.xml" Id="Ra487ba19b50846e1" /><Relationship Type="http://schemas.openxmlformats.org/officeDocument/2006/relationships/slide" Target="/ppt/slides/slide3.xml" Id="Rfdd2391a04e4487e" /><Relationship Type="http://schemas.openxmlformats.org/officeDocument/2006/relationships/slide" Target="/ppt/slides/slide4.xml" Id="Rad437f27eac44938" /><Relationship Type="http://schemas.openxmlformats.org/officeDocument/2006/relationships/slide" Target="/ppt/slides/slide5.xml" Id="Rdb11424d328047d5" /><Relationship Type="http://schemas.openxmlformats.org/officeDocument/2006/relationships/slide" Target="/ppt/slides/slide6.xml" Id="Rbfb7fb0b960f4e6b" /><Relationship Type="http://schemas.openxmlformats.org/officeDocument/2006/relationships/slide" Target="/ppt/slides/slide7.xml" Id="R18f4852a015449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df4d3ba3e4d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598278efa4163" /><Relationship Type="http://schemas.openxmlformats.org/officeDocument/2006/relationships/theme" Target="/ppt/slideMasters/theme/theme1.xml" Id="Rab537c7302d844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598278efa41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6d130162e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9a002a7a147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fae7006ab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e3a1c512046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e475060984a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c87b584a4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15fab36d743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FORMIO HOLDING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222 029 098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13 127 366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12 474 290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69 922 516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98 172 604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OUTDOOR LIFE GROUP HOLDING B.V.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Borgeskogen 43A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