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14807c834146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7361680d6a4a3e"/>
  </p:sldMasterIdLst>
  <p:sldIdLst>
    <p:sldId xmlns:r="http://schemas.openxmlformats.org/officeDocument/2006/relationships" id="256" r:id="Rf49a8e8582a245e8"/>
    <p:sldId xmlns:r="http://schemas.openxmlformats.org/officeDocument/2006/relationships" id="257" r:id="R823c400d658545d9"/>
    <p:sldId xmlns:r="http://schemas.openxmlformats.org/officeDocument/2006/relationships" id="258" r:id="Rd6e3453f096d4bb1"/>
    <p:sldId xmlns:r="http://schemas.openxmlformats.org/officeDocument/2006/relationships" id="259" r:id="R195aa33c691145f2"/>
    <p:sldId xmlns:r="http://schemas.openxmlformats.org/officeDocument/2006/relationships" id="260" r:id="Ref05b3d2fce3458d"/>
    <p:sldId xmlns:r="http://schemas.openxmlformats.org/officeDocument/2006/relationships" id="261" r:id="Ra5fd570b5d864e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7361680d6a4a3e" /><Relationship Type="http://schemas.openxmlformats.org/officeDocument/2006/relationships/slide" Target="/ppt/slides/slide1.xml" Id="Rf49a8e8582a245e8" /><Relationship Type="http://schemas.openxmlformats.org/officeDocument/2006/relationships/slide" Target="/ppt/slides/slide2.xml" Id="R823c400d658545d9" /><Relationship Type="http://schemas.openxmlformats.org/officeDocument/2006/relationships/slide" Target="/ppt/slides/slide3.xml" Id="Rd6e3453f096d4bb1" /><Relationship Type="http://schemas.openxmlformats.org/officeDocument/2006/relationships/slide" Target="/ppt/slides/slide4.xml" Id="R195aa33c691145f2" /><Relationship Type="http://schemas.openxmlformats.org/officeDocument/2006/relationships/slide" Target="/ppt/slides/slide5.xml" Id="Ref05b3d2fce3458d" /><Relationship Type="http://schemas.openxmlformats.org/officeDocument/2006/relationships/slide" Target="/ppt/slides/slide6.xml" Id="Ra5fd570b5d864e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8088af4694d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4e3ef73844324" /><Relationship Type="http://schemas.openxmlformats.org/officeDocument/2006/relationships/theme" Target="/ppt/slideMasters/theme/theme1.xml" Id="Ra3f4b864583a4a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44e3ef738443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25867584a40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585a6f2f04d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3ca2ca19543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edd8db58641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a776cc3ac47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8968ec61b47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VEGGIETABLE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VEGGIETABLE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377 119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VEGGIETABLE AS</a:t>
            </a:r>
          </a:p>
        </p:txBody>
      </p:sp>
    </p:spTree>
  </p:cSld>
  <p:clrMapOvr>
    <a:masterClrMapping xmlns:a="http://schemas.openxmlformats.org/drawingml/2006/main"/>
  </p:clrMapOvr>
</p:sld>
</file>