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9f481172df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126bcbac93481d"/>
  </p:sldMasterIdLst>
  <p:sldIdLst>
    <p:sldId xmlns:r="http://schemas.openxmlformats.org/officeDocument/2006/relationships" id="256" r:id="R18b99902fb484ebe"/>
    <p:sldId xmlns:r="http://schemas.openxmlformats.org/officeDocument/2006/relationships" id="257" r:id="Rd779ebe239df4749"/>
    <p:sldId xmlns:r="http://schemas.openxmlformats.org/officeDocument/2006/relationships" id="258" r:id="R8f44892a1bb84803"/>
    <p:sldId xmlns:r="http://schemas.openxmlformats.org/officeDocument/2006/relationships" id="259" r:id="R510006d5dbc045ac"/>
    <p:sldId xmlns:r="http://schemas.openxmlformats.org/officeDocument/2006/relationships" id="260" r:id="R3d37f52df72c4fbe"/>
    <p:sldId xmlns:r="http://schemas.openxmlformats.org/officeDocument/2006/relationships" id="261" r:id="R89599661f9c142cc"/>
    <p:sldId xmlns:r="http://schemas.openxmlformats.org/officeDocument/2006/relationships" id="262" r:id="R20b9bbd2458b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26bcbac93481d" /><Relationship Type="http://schemas.openxmlformats.org/officeDocument/2006/relationships/slide" Target="/ppt/slides/slide1.xml" Id="R18b99902fb484ebe" /><Relationship Type="http://schemas.openxmlformats.org/officeDocument/2006/relationships/slide" Target="/ppt/slides/slide2.xml" Id="Rd779ebe239df4749" /><Relationship Type="http://schemas.openxmlformats.org/officeDocument/2006/relationships/slide" Target="/ppt/slides/slide3.xml" Id="R8f44892a1bb84803" /><Relationship Type="http://schemas.openxmlformats.org/officeDocument/2006/relationships/slide" Target="/ppt/slides/slide4.xml" Id="R510006d5dbc045ac" /><Relationship Type="http://schemas.openxmlformats.org/officeDocument/2006/relationships/slide" Target="/ppt/slides/slide5.xml" Id="R3d37f52df72c4fbe" /><Relationship Type="http://schemas.openxmlformats.org/officeDocument/2006/relationships/slide" Target="/ppt/slides/slide6.xml" Id="R89599661f9c142cc" /><Relationship Type="http://schemas.openxmlformats.org/officeDocument/2006/relationships/slide" Target="/ppt/slides/slide7.xml" Id="R20b9bbd2458b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7ba8e6dec40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f26e583694c2a" /><Relationship Type="http://schemas.openxmlformats.org/officeDocument/2006/relationships/theme" Target="/ppt/slideMasters/theme/theme1.xml" Id="R5bbd78fb4710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f26e583694c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92e6d27c47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c27d7df43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f9fd58e5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efc7eb13545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8107a2546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66bc9ba99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953cfeef5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ABG SUNDAL COLLIER FINANCE &amp;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FINANCE &amp; ADVISORY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4 406 077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3 284 920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459 099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7 993 155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ABG SUNDAL COLLIER HOLDING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ABG SUNDAL COLLIER FINANCE &amp; ADVISORY AS</a:t>
            </a:r>
          </a:p>
        </p:txBody>
      </p:sp>
    </p:spTree>
  </p:cSld>
  <p:clrMapOvr>
    <a:masterClrMapping xmlns:a="http://schemas.openxmlformats.org/drawingml/2006/main"/>
  </p:clrMapOvr>
</p:sld>
</file>