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1414a01db04a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ee2ff7fda6455d"/>
  </p:sldMasterIdLst>
  <p:sldIdLst>
    <p:sldId xmlns:r="http://schemas.openxmlformats.org/officeDocument/2006/relationships" id="256" r:id="R21ecaee7611d48f0"/>
    <p:sldId xmlns:r="http://schemas.openxmlformats.org/officeDocument/2006/relationships" id="257" r:id="R831c11d3bc494e57"/>
    <p:sldId xmlns:r="http://schemas.openxmlformats.org/officeDocument/2006/relationships" id="258" r:id="Ra8c7ab5c7b524534"/>
    <p:sldId xmlns:r="http://schemas.openxmlformats.org/officeDocument/2006/relationships" id="259" r:id="R1213bb2528264491"/>
    <p:sldId xmlns:r="http://schemas.openxmlformats.org/officeDocument/2006/relationships" id="260" r:id="R93c21080aabe44b1"/>
    <p:sldId xmlns:r="http://schemas.openxmlformats.org/officeDocument/2006/relationships" id="261" r:id="R0ea76113e8714683"/>
    <p:sldId xmlns:r="http://schemas.openxmlformats.org/officeDocument/2006/relationships" id="262" r:id="R9f367d8bd8d04c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e2ff7fda6455d" /><Relationship Type="http://schemas.openxmlformats.org/officeDocument/2006/relationships/slide" Target="/ppt/slides/slide1.xml" Id="R21ecaee7611d48f0" /><Relationship Type="http://schemas.openxmlformats.org/officeDocument/2006/relationships/slide" Target="/ppt/slides/slide2.xml" Id="R831c11d3bc494e57" /><Relationship Type="http://schemas.openxmlformats.org/officeDocument/2006/relationships/slide" Target="/ppt/slides/slide3.xml" Id="Ra8c7ab5c7b524534" /><Relationship Type="http://schemas.openxmlformats.org/officeDocument/2006/relationships/slide" Target="/ppt/slides/slide4.xml" Id="R1213bb2528264491" /><Relationship Type="http://schemas.openxmlformats.org/officeDocument/2006/relationships/slide" Target="/ppt/slides/slide5.xml" Id="R93c21080aabe44b1" /><Relationship Type="http://schemas.openxmlformats.org/officeDocument/2006/relationships/slide" Target="/ppt/slides/slide6.xml" Id="R0ea76113e8714683" /><Relationship Type="http://schemas.openxmlformats.org/officeDocument/2006/relationships/slide" Target="/ppt/slides/slide7.xml" Id="R9f367d8bd8d04c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bbf014aba4f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9d742e0f64547" /><Relationship Type="http://schemas.openxmlformats.org/officeDocument/2006/relationships/theme" Target="/ppt/slideMasters/theme/theme1.xml" Id="Rdbd30b015b874c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9d742e0f6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9fcfb99b3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7e5e3187c4e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cb330c0de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5a83fbdf3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d861baf91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e4cc1bcb346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9b206abd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GIMMESTAD SANDE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GIMMESTAD SANDE HOLDING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4 152 765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FREDRICK GIMMESTAD SANDE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GIMMESTAD SANDE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Spjeldsvegen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920 125 093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