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b7e64c183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ef26855ee40b7"/>
  </p:sldMasterIdLst>
  <p:sldIdLst>
    <p:sldId xmlns:r="http://schemas.openxmlformats.org/officeDocument/2006/relationships" id="256" r:id="R08c9a9b3bd914226"/>
    <p:sldId xmlns:r="http://schemas.openxmlformats.org/officeDocument/2006/relationships" id="257" r:id="R40089d47a425455b"/>
    <p:sldId xmlns:r="http://schemas.openxmlformats.org/officeDocument/2006/relationships" id="258" r:id="Rf1f78b16c2f14c4d"/>
    <p:sldId xmlns:r="http://schemas.openxmlformats.org/officeDocument/2006/relationships" id="259" r:id="R1d042e5c0e14486b"/>
    <p:sldId xmlns:r="http://schemas.openxmlformats.org/officeDocument/2006/relationships" id="260" r:id="Rff17d5e16bf64a95"/>
    <p:sldId xmlns:r="http://schemas.openxmlformats.org/officeDocument/2006/relationships" id="261" r:id="R60ced40eeeab4c66"/>
    <p:sldId xmlns:r="http://schemas.openxmlformats.org/officeDocument/2006/relationships" id="262" r:id="R7d6adb56f160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ef26855ee40b7" /><Relationship Type="http://schemas.openxmlformats.org/officeDocument/2006/relationships/slide" Target="/ppt/slides/slide1.xml" Id="R08c9a9b3bd914226" /><Relationship Type="http://schemas.openxmlformats.org/officeDocument/2006/relationships/slide" Target="/ppt/slides/slide2.xml" Id="R40089d47a425455b" /><Relationship Type="http://schemas.openxmlformats.org/officeDocument/2006/relationships/slide" Target="/ppt/slides/slide3.xml" Id="Rf1f78b16c2f14c4d" /><Relationship Type="http://schemas.openxmlformats.org/officeDocument/2006/relationships/slide" Target="/ppt/slides/slide4.xml" Id="R1d042e5c0e14486b" /><Relationship Type="http://schemas.openxmlformats.org/officeDocument/2006/relationships/slide" Target="/ppt/slides/slide5.xml" Id="Rff17d5e16bf64a95" /><Relationship Type="http://schemas.openxmlformats.org/officeDocument/2006/relationships/slide" Target="/ppt/slides/slide6.xml" Id="R60ced40eeeab4c66" /><Relationship Type="http://schemas.openxmlformats.org/officeDocument/2006/relationships/slide" Target="/ppt/slides/slide7.xml" Id="R7d6adb56f160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7b5ba3191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d5275aec4ef3" /><Relationship Type="http://schemas.openxmlformats.org/officeDocument/2006/relationships/theme" Target="/ppt/slideMasters/theme/theme1.xml" Id="R065ced78427a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ed5275aec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3da62717e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9c408a75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b049c596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4691ae58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944ebd01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cf7db427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6675f9b4a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17 244 140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164 127 918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231 532 703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 HOLDING AS  –  95,8 %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MITHASSEL HÅKON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920 121 349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