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11aec42766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747ab79eb4b27"/>
  </p:sldMasterIdLst>
  <p:sldIdLst>
    <p:sldId xmlns:r="http://schemas.openxmlformats.org/officeDocument/2006/relationships" id="256" r:id="Rda69e6bd72394800"/>
    <p:sldId xmlns:r="http://schemas.openxmlformats.org/officeDocument/2006/relationships" id="257" r:id="Rc3ae9da4740743fb"/>
    <p:sldId xmlns:r="http://schemas.openxmlformats.org/officeDocument/2006/relationships" id="258" r:id="R74f839f5ae4f47fa"/>
    <p:sldId xmlns:r="http://schemas.openxmlformats.org/officeDocument/2006/relationships" id="259" r:id="R0c1f93dcdbe14e6e"/>
    <p:sldId xmlns:r="http://schemas.openxmlformats.org/officeDocument/2006/relationships" id="260" r:id="R794088d97ecc40ed"/>
    <p:sldId xmlns:r="http://schemas.openxmlformats.org/officeDocument/2006/relationships" id="261" r:id="Rcf677fc5bc07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747ab79eb4b27" /><Relationship Type="http://schemas.openxmlformats.org/officeDocument/2006/relationships/slide" Target="/ppt/slides/slide1.xml" Id="Rda69e6bd72394800" /><Relationship Type="http://schemas.openxmlformats.org/officeDocument/2006/relationships/slide" Target="/ppt/slides/slide2.xml" Id="Rc3ae9da4740743fb" /><Relationship Type="http://schemas.openxmlformats.org/officeDocument/2006/relationships/slide" Target="/ppt/slides/slide3.xml" Id="R74f839f5ae4f47fa" /><Relationship Type="http://schemas.openxmlformats.org/officeDocument/2006/relationships/slide" Target="/ppt/slides/slide4.xml" Id="R0c1f93dcdbe14e6e" /><Relationship Type="http://schemas.openxmlformats.org/officeDocument/2006/relationships/slide" Target="/ppt/slides/slide5.xml" Id="R794088d97ecc40ed" /><Relationship Type="http://schemas.openxmlformats.org/officeDocument/2006/relationships/slide" Target="/ppt/slides/slide6.xml" Id="Rcf677fc5bc07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a7563aacb45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5fc398c6649ae" /><Relationship Type="http://schemas.openxmlformats.org/officeDocument/2006/relationships/theme" Target="/ppt/slideMasters/theme/theme1.xml" Id="R199d1e7181e743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5fc398c66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6e1004018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bd45c48a548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572a6df524c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62b9be484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f89d6a936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7aadee9fb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SØR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1 804 300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