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d47e7cc7bf746c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d297d3897f24bd7"/>
  </p:sldMasterIdLst>
  <p:sldIdLst>
    <p:sldId xmlns:r="http://schemas.openxmlformats.org/officeDocument/2006/relationships" id="256" r:id="R6c45fa40b5534742"/>
    <p:sldId xmlns:r="http://schemas.openxmlformats.org/officeDocument/2006/relationships" id="257" r:id="R6f54759afd2c423c"/>
    <p:sldId xmlns:r="http://schemas.openxmlformats.org/officeDocument/2006/relationships" id="258" r:id="Rcb607fd0b716496c"/>
    <p:sldId xmlns:r="http://schemas.openxmlformats.org/officeDocument/2006/relationships" id="259" r:id="Rd9389bfd1bdf4071"/>
    <p:sldId xmlns:r="http://schemas.openxmlformats.org/officeDocument/2006/relationships" id="260" r:id="R0b805d8e1c4c4e00"/>
    <p:sldId xmlns:r="http://schemas.openxmlformats.org/officeDocument/2006/relationships" id="261" r:id="R4b85814040a64de3"/>
    <p:sldId xmlns:r="http://schemas.openxmlformats.org/officeDocument/2006/relationships" id="262" r:id="Re5ba17cec17b45e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297d3897f24bd7" /><Relationship Type="http://schemas.openxmlformats.org/officeDocument/2006/relationships/slide" Target="/ppt/slides/slide1.xml" Id="R6c45fa40b5534742" /><Relationship Type="http://schemas.openxmlformats.org/officeDocument/2006/relationships/slide" Target="/ppt/slides/slide2.xml" Id="R6f54759afd2c423c" /><Relationship Type="http://schemas.openxmlformats.org/officeDocument/2006/relationships/slide" Target="/ppt/slides/slide3.xml" Id="Rcb607fd0b716496c" /><Relationship Type="http://schemas.openxmlformats.org/officeDocument/2006/relationships/slide" Target="/ppt/slides/slide4.xml" Id="Rd9389bfd1bdf4071" /><Relationship Type="http://schemas.openxmlformats.org/officeDocument/2006/relationships/slide" Target="/ppt/slides/slide5.xml" Id="R0b805d8e1c4c4e00" /><Relationship Type="http://schemas.openxmlformats.org/officeDocument/2006/relationships/slide" Target="/ppt/slides/slide6.xml" Id="R4b85814040a64de3" /><Relationship Type="http://schemas.openxmlformats.org/officeDocument/2006/relationships/slide" Target="/ppt/slides/slide7.xml" Id="Re5ba17cec17b45e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6d094965664d5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90f90e4b8e4024" /><Relationship Type="http://schemas.openxmlformats.org/officeDocument/2006/relationships/theme" Target="/ppt/slideMasters/theme/theme1.xml" Id="R6f08bc5af96747d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090f90e4b8e402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68b9a40c424a2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0e6d800859481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fe5dabab4a474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67aca58cd94b5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f8e036be4e4e9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f881cf261346f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b39b4fe777418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LOH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LOH INVEST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486 667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−245 622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17 849 215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65 142 231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73 954 266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OTTO HESTNESS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920 060 153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LOH INVEST AS</a:t>
            </a:r>
          </a:p>
        </p:txBody>
      </p:sp>
    </p:spTree>
  </p:cSld>
  <p:clrMapOvr>
    <a:masterClrMapping xmlns:a="http://schemas.openxmlformats.org/drawingml/2006/main"/>
  </p:clrMapOvr>
</p:sld>
</file>