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5e609f3982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9679964c146fe"/>
  </p:sldMasterIdLst>
  <p:sldIdLst>
    <p:sldId xmlns:r="http://schemas.openxmlformats.org/officeDocument/2006/relationships" id="256" r:id="R35504bfe64a34880"/>
    <p:sldId xmlns:r="http://schemas.openxmlformats.org/officeDocument/2006/relationships" id="257" r:id="Rc6ad160593304432"/>
    <p:sldId xmlns:r="http://schemas.openxmlformats.org/officeDocument/2006/relationships" id="258" r:id="Ra187777890c149ed"/>
    <p:sldId xmlns:r="http://schemas.openxmlformats.org/officeDocument/2006/relationships" id="259" r:id="R8b807b57db244555"/>
    <p:sldId xmlns:r="http://schemas.openxmlformats.org/officeDocument/2006/relationships" id="260" r:id="Raa4a30002ba44a3d"/>
    <p:sldId xmlns:r="http://schemas.openxmlformats.org/officeDocument/2006/relationships" id="261" r:id="R639b69dd873f4663"/>
    <p:sldId xmlns:r="http://schemas.openxmlformats.org/officeDocument/2006/relationships" id="262" r:id="R554224b7ba6448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9679964c146fe" /><Relationship Type="http://schemas.openxmlformats.org/officeDocument/2006/relationships/slide" Target="/ppt/slides/slide1.xml" Id="R35504bfe64a34880" /><Relationship Type="http://schemas.openxmlformats.org/officeDocument/2006/relationships/slide" Target="/ppt/slides/slide2.xml" Id="Rc6ad160593304432" /><Relationship Type="http://schemas.openxmlformats.org/officeDocument/2006/relationships/slide" Target="/ppt/slides/slide3.xml" Id="Ra187777890c149ed" /><Relationship Type="http://schemas.openxmlformats.org/officeDocument/2006/relationships/slide" Target="/ppt/slides/slide4.xml" Id="R8b807b57db244555" /><Relationship Type="http://schemas.openxmlformats.org/officeDocument/2006/relationships/slide" Target="/ppt/slides/slide5.xml" Id="Raa4a30002ba44a3d" /><Relationship Type="http://schemas.openxmlformats.org/officeDocument/2006/relationships/slide" Target="/ppt/slides/slide6.xml" Id="R639b69dd873f4663" /><Relationship Type="http://schemas.openxmlformats.org/officeDocument/2006/relationships/slide" Target="/ppt/slides/slide7.xml" Id="R554224b7ba6448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294d45103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490758d454dc0" /><Relationship Type="http://schemas.openxmlformats.org/officeDocument/2006/relationships/theme" Target="/ppt/slideMasters/theme/theme1.xml" Id="R6ee53a41de4c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a490758d45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6a81dc791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3e762177a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6077417eb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7cd841fdc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fd39ecdc1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7c3019731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44b762f8d44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ROBERT SLETTMO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 SLETTMO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39 142 063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3 058 243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13 509 096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SLETTMO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Storabrekko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919 992 018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ROBERT SLETTMO AS</a:t>
            </a:r>
          </a:p>
        </p:txBody>
      </p:sp>
    </p:spTree>
  </p:cSld>
  <p:clrMapOvr>
    <a:masterClrMapping xmlns:a="http://schemas.openxmlformats.org/drawingml/2006/main"/>
  </p:clrMapOvr>
</p:sld>
</file>