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2d20d557044b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f4eae17f35425f"/>
  </p:sldMasterIdLst>
  <p:sldIdLst>
    <p:sldId xmlns:r="http://schemas.openxmlformats.org/officeDocument/2006/relationships" id="256" r:id="R581d2c0da91a4f39"/>
    <p:sldId xmlns:r="http://schemas.openxmlformats.org/officeDocument/2006/relationships" id="257" r:id="R27b3c27428344a88"/>
    <p:sldId xmlns:r="http://schemas.openxmlformats.org/officeDocument/2006/relationships" id="258" r:id="Rf91a60d4f2e34cb8"/>
    <p:sldId xmlns:r="http://schemas.openxmlformats.org/officeDocument/2006/relationships" id="259" r:id="Rff26953dab434026"/>
    <p:sldId xmlns:r="http://schemas.openxmlformats.org/officeDocument/2006/relationships" id="260" r:id="Rcee85cf379e84b57"/>
    <p:sldId xmlns:r="http://schemas.openxmlformats.org/officeDocument/2006/relationships" id="261" r:id="Ra1580fb3e2a046c4"/>
    <p:sldId xmlns:r="http://schemas.openxmlformats.org/officeDocument/2006/relationships" id="262" r:id="Ra7d3bfc0ee4a42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f4eae17f35425f" /><Relationship Type="http://schemas.openxmlformats.org/officeDocument/2006/relationships/slide" Target="/ppt/slides/slide1.xml" Id="R581d2c0da91a4f39" /><Relationship Type="http://schemas.openxmlformats.org/officeDocument/2006/relationships/slide" Target="/ppt/slides/slide2.xml" Id="R27b3c27428344a88" /><Relationship Type="http://schemas.openxmlformats.org/officeDocument/2006/relationships/slide" Target="/ppt/slides/slide3.xml" Id="Rf91a60d4f2e34cb8" /><Relationship Type="http://schemas.openxmlformats.org/officeDocument/2006/relationships/slide" Target="/ppt/slides/slide4.xml" Id="Rff26953dab434026" /><Relationship Type="http://schemas.openxmlformats.org/officeDocument/2006/relationships/slide" Target="/ppt/slides/slide5.xml" Id="Rcee85cf379e84b57" /><Relationship Type="http://schemas.openxmlformats.org/officeDocument/2006/relationships/slide" Target="/ppt/slides/slide6.xml" Id="Ra1580fb3e2a046c4" /><Relationship Type="http://schemas.openxmlformats.org/officeDocument/2006/relationships/slide" Target="/ppt/slides/slide7.xml" Id="Ra7d3bfc0ee4a42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4204c0a91748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7951aa26045d4" /><Relationship Type="http://schemas.openxmlformats.org/officeDocument/2006/relationships/theme" Target="/ppt/slideMasters/theme/theme1.xml" Id="R2c06d5eb4d7b4c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87951aa26045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bf99326ef4f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08562b4aa46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ac9a8aad344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71577e47c47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427c8bdad45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610d618db45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87fe985c640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HARDANGER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HARDANGER UTLEIE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4 731 592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2 763 975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936 581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2 211 288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22 986 549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Holmavegen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919 986 204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UTLEIE AS</a:t>
            </a:r>
          </a:p>
        </p:txBody>
      </p:sp>
    </p:spTree>
  </p:cSld>
  <p:clrMapOvr>
    <a:masterClrMapping xmlns:a="http://schemas.openxmlformats.org/drawingml/2006/main"/>
  </p:clrMapOvr>
</p:sld>
</file>