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2e7d0e32b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8e51187e3416e"/>
  </p:sldMasterIdLst>
  <p:sldIdLst>
    <p:sldId xmlns:r="http://schemas.openxmlformats.org/officeDocument/2006/relationships" id="256" r:id="R4a4fa2f748cc4394"/>
    <p:sldId xmlns:r="http://schemas.openxmlformats.org/officeDocument/2006/relationships" id="257" r:id="Rb1b4ba763fea429b"/>
    <p:sldId xmlns:r="http://schemas.openxmlformats.org/officeDocument/2006/relationships" id="258" r:id="R5e5950f0cdac47c1"/>
    <p:sldId xmlns:r="http://schemas.openxmlformats.org/officeDocument/2006/relationships" id="259" r:id="R88efd9d738144af1"/>
    <p:sldId xmlns:r="http://schemas.openxmlformats.org/officeDocument/2006/relationships" id="260" r:id="Rcf4f4f96019d4193"/>
    <p:sldId xmlns:r="http://schemas.openxmlformats.org/officeDocument/2006/relationships" id="261" r:id="Re199d7aa118f470d"/>
    <p:sldId xmlns:r="http://schemas.openxmlformats.org/officeDocument/2006/relationships" id="262" r:id="R1058e24d0afa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8e51187e3416e" /><Relationship Type="http://schemas.openxmlformats.org/officeDocument/2006/relationships/slide" Target="/ppt/slides/slide1.xml" Id="R4a4fa2f748cc4394" /><Relationship Type="http://schemas.openxmlformats.org/officeDocument/2006/relationships/slide" Target="/ppt/slides/slide2.xml" Id="Rb1b4ba763fea429b" /><Relationship Type="http://schemas.openxmlformats.org/officeDocument/2006/relationships/slide" Target="/ppt/slides/slide3.xml" Id="R5e5950f0cdac47c1" /><Relationship Type="http://schemas.openxmlformats.org/officeDocument/2006/relationships/slide" Target="/ppt/slides/slide4.xml" Id="R88efd9d738144af1" /><Relationship Type="http://schemas.openxmlformats.org/officeDocument/2006/relationships/slide" Target="/ppt/slides/slide5.xml" Id="Rcf4f4f96019d4193" /><Relationship Type="http://schemas.openxmlformats.org/officeDocument/2006/relationships/slide" Target="/ppt/slides/slide6.xml" Id="Re199d7aa118f470d" /><Relationship Type="http://schemas.openxmlformats.org/officeDocument/2006/relationships/slide" Target="/ppt/slides/slide7.xml" Id="R1058e24d0afa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aeee31011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ac97944304566" /><Relationship Type="http://schemas.openxmlformats.org/officeDocument/2006/relationships/theme" Target="/ppt/slideMasters/theme/theme1.xml" Id="Rf706637fc604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ac9794430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2b72bdc1c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c7de00ca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18aa3de3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8c558a21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6313227a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d40cca7c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531a2782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