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744dda497f43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477410eb70480d"/>
  </p:sldMasterIdLst>
  <p:sldIdLst>
    <p:sldId xmlns:r="http://schemas.openxmlformats.org/officeDocument/2006/relationships" id="256" r:id="Rdb9bbe73b6534dc6"/>
    <p:sldId xmlns:r="http://schemas.openxmlformats.org/officeDocument/2006/relationships" id="257" r:id="R33d691cb867f4bc6"/>
    <p:sldId xmlns:r="http://schemas.openxmlformats.org/officeDocument/2006/relationships" id="258" r:id="R88cb5564d73e4bd3"/>
    <p:sldId xmlns:r="http://schemas.openxmlformats.org/officeDocument/2006/relationships" id="259" r:id="Rfd2c135c9d4347f1"/>
    <p:sldId xmlns:r="http://schemas.openxmlformats.org/officeDocument/2006/relationships" id="260" r:id="Rf63e643f13b2401d"/>
    <p:sldId xmlns:r="http://schemas.openxmlformats.org/officeDocument/2006/relationships" id="261" r:id="Re4e408290ed44ae0"/>
    <p:sldId xmlns:r="http://schemas.openxmlformats.org/officeDocument/2006/relationships" id="262" r:id="R8760a0b8a34948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77410eb70480d" /><Relationship Type="http://schemas.openxmlformats.org/officeDocument/2006/relationships/slide" Target="/ppt/slides/slide1.xml" Id="Rdb9bbe73b6534dc6" /><Relationship Type="http://schemas.openxmlformats.org/officeDocument/2006/relationships/slide" Target="/ppt/slides/slide2.xml" Id="R33d691cb867f4bc6" /><Relationship Type="http://schemas.openxmlformats.org/officeDocument/2006/relationships/slide" Target="/ppt/slides/slide3.xml" Id="R88cb5564d73e4bd3" /><Relationship Type="http://schemas.openxmlformats.org/officeDocument/2006/relationships/slide" Target="/ppt/slides/slide4.xml" Id="Rfd2c135c9d4347f1" /><Relationship Type="http://schemas.openxmlformats.org/officeDocument/2006/relationships/slide" Target="/ppt/slides/slide5.xml" Id="Rf63e643f13b2401d" /><Relationship Type="http://schemas.openxmlformats.org/officeDocument/2006/relationships/slide" Target="/ppt/slides/slide6.xml" Id="Re4e408290ed44ae0" /><Relationship Type="http://schemas.openxmlformats.org/officeDocument/2006/relationships/slide" Target="/ppt/slides/slide7.xml" Id="R8760a0b8a34948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b3e157fa14c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d21f192fd450a" /><Relationship Type="http://schemas.openxmlformats.org/officeDocument/2006/relationships/theme" Target="/ppt/slideMasters/theme/theme1.xml" Id="R11dd2f256681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4d21f192fd45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cbc4d1f8045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5221499b84d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a551a058147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91f542f384d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c79a3f42e44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ebdbcdc8847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a2c0c07924c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CQ RESSURS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CQ RESSURS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 YUNLIN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FREDRIK INGE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MOLTUBAKK VEGARD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Klingenberggata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