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b17faccee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68286e6564a13"/>
  </p:sldMasterIdLst>
  <p:sldIdLst>
    <p:sldId xmlns:r="http://schemas.openxmlformats.org/officeDocument/2006/relationships" id="256" r:id="R1b39ee626e994736"/>
    <p:sldId xmlns:r="http://schemas.openxmlformats.org/officeDocument/2006/relationships" id="257" r:id="Ra626f78919f6400c"/>
    <p:sldId xmlns:r="http://schemas.openxmlformats.org/officeDocument/2006/relationships" id="258" r:id="Rd24f50458e8f4066"/>
    <p:sldId xmlns:r="http://schemas.openxmlformats.org/officeDocument/2006/relationships" id="259" r:id="R0cd87b6eeddd40c3"/>
    <p:sldId xmlns:r="http://schemas.openxmlformats.org/officeDocument/2006/relationships" id="260" r:id="Rb18d345cba4944fc"/>
    <p:sldId xmlns:r="http://schemas.openxmlformats.org/officeDocument/2006/relationships" id="261" r:id="R4fa7889b802c4078"/>
    <p:sldId xmlns:r="http://schemas.openxmlformats.org/officeDocument/2006/relationships" id="262" r:id="R57f3db71fcaf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68286e6564a13" /><Relationship Type="http://schemas.openxmlformats.org/officeDocument/2006/relationships/slide" Target="/ppt/slides/slide1.xml" Id="R1b39ee626e994736" /><Relationship Type="http://schemas.openxmlformats.org/officeDocument/2006/relationships/slide" Target="/ppt/slides/slide2.xml" Id="Ra626f78919f6400c" /><Relationship Type="http://schemas.openxmlformats.org/officeDocument/2006/relationships/slide" Target="/ppt/slides/slide3.xml" Id="Rd24f50458e8f4066" /><Relationship Type="http://schemas.openxmlformats.org/officeDocument/2006/relationships/slide" Target="/ppt/slides/slide4.xml" Id="R0cd87b6eeddd40c3" /><Relationship Type="http://schemas.openxmlformats.org/officeDocument/2006/relationships/slide" Target="/ppt/slides/slide5.xml" Id="Rb18d345cba4944fc" /><Relationship Type="http://schemas.openxmlformats.org/officeDocument/2006/relationships/slide" Target="/ppt/slides/slide6.xml" Id="R4fa7889b802c4078" /><Relationship Type="http://schemas.openxmlformats.org/officeDocument/2006/relationships/slide" Target="/ppt/slides/slide7.xml" Id="R57f3db71fcaf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f6bc6d524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c2be3713486b" /><Relationship Type="http://schemas.openxmlformats.org/officeDocument/2006/relationships/theme" Target="/ppt/slideMasters/theme/theme1.xml" Id="R0310e477aad8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bc2be3713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ab944dd55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afd9af93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7c9750d7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256c8123a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65d2e0b7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f0a0de43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23fe6df0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